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9" autoAdjust="0"/>
    <p:restoredTop sz="86441" autoAdjust="0"/>
  </p:normalViewPr>
  <p:slideViewPr>
    <p:cSldViewPr snapToGrid="0">
      <p:cViewPr varScale="1">
        <p:scale>
          <a:sx n="80" d="100"/>
          <a:sy n="80" d="100"/>
        </p:scale>
        <p:origin x="96" y="43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17613-AAA4-A846-7F8D-0D298BED1B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48FDDC4A-0B75-F957-D1AC-54FC10F117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88235DF-DE36-55B9-22BB-0DAC94A3C83E}"/>
              </a:ext>
            </a:extLst>
          </p:cNvPr>
          <p:cNvSpPr>
            <a:spLocks noGrp="1"/>
          </p:cNvSpPr>
          <p:nvPr>
            <p:ph type="dt" sz="half" idx="10"/>
          </p:nvPr>
        </p:nvSpPr>
        <p:spPr/>
        <p:txBody>
          <a:bodyPr/>
          <a:lstStyle/>
          <a:p>
            <a:fld id="{6AE7CA39-3F7F-4AD9-878A-C2E91CD8E24B}" type="datetimeFigureOut">
              <a:rPr lang="en-CA" smtClean="0"/>
              <a:t>2022-11-28</a:t>
            </a:fld>
            <a:endParaRPr lang="en-CA"/>
          </a:p>
        </p:txBody>
      </p:sp>
      <p:sp>
        <p:nvSpPr>
          <p:cNvPr id="5" name="Footer Placeholder 4">
            <a:extLst>
              <a:ext uri="{FF2B5EF4-FFF2-40B4-BE49-F238E27FC236}">
                <a16:creationId xmlns:a16="http://schemas.microsoft.com/office/drawing/2014/main" id="{82CAB045-E9B8-DBDF-8A91-F7BD810262E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E8907C0-BA5E-AAD2-5361-76993A2909F8}"/>
              </a:ext>
            </a:extLst>
          </p:cNvPr>
          <p:cNvSpPr>
            <a:spLocks noGrp="1"/>
          </p:cNvSpPr>
          <p:nvPr>
            <p:ph type="sldNum" sz="quarter" idx="12"/>
          </p:nvPr>
        </p:nvSpPr>
        <p:spPr/>
        <p:txBody>
          <a:bodyPr/>
          <a:lstStyle/>
          <a:p>
            <a:fld id="{DED0ACB7-79B8-43E8-8E52-FECFF057E2B8}" type="slidenum">
              <a:rPr lang="en-CA" smtClean="0"/>
              <a:t>‹#›</a:t>
            </a:fld>
            <a:endParaRPr lang="en-CA"/>
          </a:p>
        </p:txBody>
      </p:sp>
    </p:spTree>
    <p:extLst>
      <p:ext uri="{BB962C8B-B14F-4D97-AF65-F5344CB8AC3E}">
        <p14:creationId xmlns:p14="http://schemas.microsoft.com/office/powerpoint/2010/main" val="95118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2C92F-14BB-5387-6F24-6D990027C35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44118EB-D44A-5780-99DA-40578303DC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AD80755-E565-2E7B-886F-F532D28D815C}"/>
              </a:ext>
            </a:extLst>
          </p:cNvPr>
          <p:cNvSpPr>
            <a:spLocks noGrp="1"/>
          </p:cNvSpPr>
          <p:nvPr>
            <p:ph type="dt" sz="half" idx="10"/>
          </p:nvPr>
        </p:nvSpPr>
        <p:spPr/>
        <p:txBody>
          <a:bodyPr/>
          <a:lstStyle/>
          <a:p>
            <a:fld id="{6AE7CA39-3F7F-4AD9-878A-C2E91CD8E24B}" type="datetimeFigureOut">
              <a:rPr lang="en-CA" smtClean="0"/>
              <a:t>2022-11-28</a:t>
            </a:fld>
            <a:endParaRPr lang="en-CA"/>
          </a:p>
        </p:txBody>
      </p:sp>
      <p:sp>
        <p:nvSpPr>
          <p:cNvPr id="5" name="Footer Placeholder 4">
            <a:extLst>
              <a:ext uri="{FF2B5EF4-FFF2-40B4-BE49-F238E27FC236}">
                <a16:creationId xmlns:a16="http://schemas.microsoft.com/office/drawing/2014/main" id="{7C92B3DD-BAC4-0E05-D4B4-D70F9096400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44105E2-564E-5B52-F38A-817362F56C77}"/>
              </a:ext>
            </a:extLst>
          </p:cNvPr>
          <p:cNvSpPr>
            <a:spLocks noGrp="1"/>
          </p:cNvSpPr>
          <p:nvPr>
            <p:ph type="sldNum" sz="quarter" idx="12"/>
          </p:nvPr>
        </p:nvSpPr>
        <p:spPr/>
        <p:txBody>
          <a:bodyPr/>
          <a:lstStyle/>
          <a:p>
            <a:fld id="{DED0ACB7-79B8-43E8-8E52-FECFF057E2B8}" type="slidenum">
              <a:rPr lang="en-CA" smtClean="0"/>
              <a:t>‹#›</a:t>
            </a:fld>
            <a:endParaRPr lang="en-CA"/>
          </a:p>
        </p:txBody>
      </p:sp>
    </p:spTree>
    <p:extLst>
      <p:ext uri="{BB962C8B-B14F-4D97-AF65-F5344CB8AC3E}">
        <p14:creationId xmlns:p14="http://schemas.microsoft.com/office/powerpoint/2010/main" val="902386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CCB21-52CB-7EC2-DC91-0A3E1A0318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17C1A0C-9C17-E9E2-95D0-1147D09D6E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384B57D-70BC-D0C9-3D3F-F6D3F97664CF}"/>
              </a:ext>
            </a:extLst>
          </p:cNvPr>
          <p:cNvSpPr>
            <a:spLocks noGrp="1"/>
          </p:cNvSpPr>
          <p:nvPr>
            <p:ph type="dt" sz="half" idx="10"/>
          </p:nvPr>
        </p:nvSpPr>
        <p:spPr/>
        <p:txBody>
          <a:bodyPr/>
          <a:lstStyle/>
          <a:p>
            <a:fld id="{6AE7CA39-3F7F-4AD9-878A-C2E91CD8E24B}" type="datetimeFigureOut">
              <a:rPr lang="en-CA" smtClean="0"/>
              <a:t>2022-11-28</a:t>
            </a:fld>
            <a:endParaRPr lang="en-CA"/>
          </a:p>
        </p:txBody>
      </p:sp>
      <p:sp>
        <p:nvSpPr>
          <p:cNvPr id="5" name="Footer Placeholder 4">
            <a:extLst>
              <a:ext uri="{FF2B5EF4-FFF2-40B4-BE49-F238E27FC236}">
                <a16:creationId xmlns:a16="http://schemas.microsoft.com/office/drawing/2014/main" id="{C7331D7F-4B4B-8F83-05DB-CD7B5F276BC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692DABC-9735-63EF-121B-7B9F783C971A}"/>
              </a:ext>
            </a:extLst>
          </p:cNvPr>
          <p:cNvSpPr>
            <a:spLocks noGrp="1"/>
          </p:cNvSpPr>
          <p:nvPr>
            <p:ph type="sldNum" sz="quarter" idx="12"/>
          </p:nvPr>
        </p:nvSpPr>
        <p:spPr/>
        <p:txBody>
          <a:bodyPr/>
          <a:lstStyle/>
          <a:p>
            <a:fld id="{DED0ACB7-79B8-43E8-8E52-FECFF057E2B8}" type="slidenum">
              <a:rPr lang="en-CA" smtClean="0"/>
              <a:t>‹#›</a:t>
            </a:fld>
            <a:endParaRPr lang="en-CA"/>
          </a:p>
        </p:txBody>
      </p:sp>
    </p:spTree>
    <p:extLst>
      <p:ext uri="{BB962C8B-B14F-4D97-AF65-F5344CB8AC3E}">
        <p14:creationId xmlns:p14="http://schemas.microsoft.com/office/powerpoint/2010/main" val="2027536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9F152-D848-007E-4349-6BC91D460A0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7F1FAD3-9D6E-35F1-ADD7-99AD49D534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5497EC4-548E-6515-0AFC-3CD6E736C20E}"/>
              </a:ext>
            </a:extLst>
          </p:cNvPr>
          <p:cNvSpPr>
            <a:spLocks noGrp="1"/>
          </p:cNvSpPr>
          <p:nvPr>
            <p:ph type="dt" sz="half" idx="10"/>
          </p:nvPr>
        </p:nvSpPr>
        <p:spPr/>
        <p:txBody>
          <a:bodyPr/>
          <a:lstStyle/>
          <a:p>
            <a:fld id="{6AE7CA39-3F7F-4AD9-878A-C2E91CD8E24B}" type="datetimeFigureOut">
              <a:rPr lang="en-CA" smtClean="0"/>
              <a:t>2022-11-28</a:t>
            </a:fld>
            <a:endParaRPr lang="en-CA"/>
          </a:p>
        </p:txBody>
      </p:sp>
      <p:sp>
        <p:nvSpPr>
          <p:cNvPr id="5" name="Footer Placeholder 4">
            <a:extLst>
              <a:ext uri="{FF2B5EF4-FFF2-40B4-BE49-F238E27FC236}">
                <a16:creationId xmlns:a16="http://schemas.microsoft.com/office/drawing/2014/main" id="{DB5B9529-EB26-844F-993F-CC01DC29DDD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5F46E2E-F988-D975-CBDE-622E22D83B79}"/>
              </a:ext>
            </a:extLst>
          </p:cNvPr>
          <p:cNvSpPr>
            <a:spLocks noGrp="1"/>
          </p:cNvSpPr>
          <p:nvPr>
            <p:ph type="sldNum" sz="quarter" idx="12"/>
          </p:nvPr>
        </p:nvSpPr>
        <p:spPr/>
        <p:txBody>
          <a:bodyPr/>
          <a:lstStyle/>
          <a:p>
            <a:fld id="{DED0ACB7-79B8-43E8-8E52-FECFF057E2B8}" type="slidenum">
              <a:rPr lang="en-CA" smtClean="0"/>
              <a:t>‹#›</a:t>
            </a:fld>
            <a:endParaRPr lang="en-CA"/>
          </a:p>
        </p:txBody>
      </p:sp>
    </p:spTree>
    <p:extLst>
      <p:ext uri="{BB962C8B-B14F-4D97-AF65-F5344CB8AC3E}">
        <p14:creationId xmlns:p14="http://schemas.microsoft.com/office/powerpoint/2010/main" val="479941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3074C-DC92-C6F5-82D9-D8F710A4C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D6436E5-7B85-8DCF-E37F-8E66A1E3F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7DE00D-07AE-30D4-936B-F0ABCA94F8FC}"/>
              </a:ext>
            </a:extLst>
          </p:cNvPr>
          <p:cNvSpPr>
            <a:spLocks noGrp="1"/>
          </p:cNvSpPr>
          <p:nvPr>
            <p:ph type="dt" sz="half" idx="10"/>
          </p:nvPr>
        </p:nvSpPr>
        <p:spPr/>
        <p:txBody>
          <a:bodyPr/>
          <a:lstStyle/>
          <a:p>
            <a:fld id="{6AE7CA39-3F7F-4AD9-878A-C2E91CD8E24B}" type="datetimeFigureOut">
              <a:rPr lang="en-CA" smtClean="0"/>
              <a:t>2022-11-28</a:t>
            </a:fld>
            <a:endParaRPr lang="en-CA"/>
          </a:p>
        </p:txBody>
      </p:sp>
      <p:sp>
        <p:nvSpPr>
          <p:cNvPr id="5" name="Footer Placeholder 4">
            <a:extLst>
              <a:ext uri="{FF2B5EF4-FFF2-40B4-BE49-F238E27FC236}">
                <a16:creationId xmlns:a16="http://schemas.microsoft.com/office/drawing/2014/main" id="{E2A5A8BA-2D2A-0BC0-9FB3-29FE1A5BC71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B9E9948-8519-9AAF-482C-7DB2D4E49745}"/>
              </a:ext>
            </a:extLst>
          </p:cNvPr>
          <p:cNvSpPr>
            <a:spLocks noGrp="1"/>
          </p:cNvSpPr>
          <p:nvPr>
            <p:ph type="sldNum" sz="quarter" idx="12"/>
          </p:nvPr>
        </p:nvSpPr>
        <p:spPr/>
        <p:txBody>
          <a:bodyPr/>
          <a:lstStyle/>
          <a:p>
            <a:fld id="{DED0ACB7-79B8-43E8-8E52-FECFF057E2B8}" type="slidenum">
              <a:rPr lang="en-CA" smtClean="0"/>
              <a:t>‹#›</a:t>
            </a:fld>
            <a:endParaRPr lang="en-CA"/>
          </a:p>
        </p:txBody>
      </p:sp>
    </p:spTree>
    <p:extLst>
      <p:ext uri="{BB962C8B-B14F-4D97-AF65-F5344CB8AC3E}">
        <p14:creationId xmlns:p14="http://schemas.microsoft.com/office/powerpoint/2010/main" val="312194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4B116-AC4D-3F22-3E4E-B62C2EF983A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BE34C20-21F1-0EF3-6446-50E87842EA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F09AE7C-039C-232E-157D-3414F74120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A497641-2102-13C6-38DD-04E990324C0D}"/>
              </a:ext>
            </a:extLst>
          </p:cNvPr>
          <p:cNvSpPr>
            <a:spLocks noGrp="1"/>
          </p:cNvSpPr>
          <p:nvPr>
            <p:ph type="dt" sz="half" idx="10"/>
          </p:nvPr>
        </p:nvSpPr>
        <p:spPr/>
        <p:txBody>
          <a:bodyPr/>
          <a:lstStyle/>
          <a:p>
            <a:fld id="{6AE7CA39-3F7F-4AD9-878A-C2E91CD8E24B}" type="datetimeFigureOut">
              <a:rPr lang="en-CA" smtClean="0"/>
              <a:t>2022-11-28</a:t>
            </a:fld>
            <a:endParaRPr lang="en-CA"/>
          </a:p>
        </p:txBody>
      </p:sp>
      <p:sp>
        <p:nvSpPr>
          <p:cNvPr id="6" name="Footer Placeholder 5">
            <a:extLst>
              <a:ext uri="{FF2B5EF4-FFF2-40B4-BE49-F238E27FC236}">
                <a16:creationId xmlns:a16="http://schemas.microsoft.com/office/drawing/2014/main" id="{A163BFFB-1A15-4504-CBEB-5E49CDF4AED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27341D3-686C-3DCE-4F6F-DE1DBBD03EB8}"/>
              </a:ext>
            </a:extLst>
          </p:cNvPr>
          <p:cNvSpPr>
            <a:spLocks noGrp="1"/>
          </p:cNvSpPr>
          <p:nvPr>
            <p:ph type="sldNum" sz="quarter" idx="12"/>
          </p:nvPr>
        </p:nvSpPr>
        <p:spPr/>
        <p:txBody>
          <a:bodyPr/>
          <a:lstStyle/>
          <a:p>
            <a:fld id="{DED0ACB7-79B8-43E8-8E52-FECFF057E2B8}" type="slidenum">
              <a:rPr lang="en-CA" smtClean="0"/>
              <a:t>‹#›</a:t>
            </a:fld>
            <a:endParaRPr lang="en-CA"/>
          </a:p>
        </p:txBody>
      </p:sp>
    </p:spTree>
    <p:extLst>
      <p:ext uri="{BB962C8B-B14F-4D97-AF65-F5344CB8AC3E}">
        <p14:creationId xmlns:p14="http://schemas.microsoft.com/office/powerpoint/2010/main" val="1617146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AC50-4475-239B-895B-4566CB5906A7}"/>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38B3A90-3FF5-D159-B195-D46189B8C2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CD43DE-4429-F494-BC84-074F351BB8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B30194F-AB29-F611-CC7C-827C71AC66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C4484F-548D-CBDC-30D6-E959CFE1B9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DA3DBF3-FAF9-BCC7-676D-C77C6AD62573}"/>
              </a:ext>
            </a:extLst>
          </p:cNvPr>
          <p:cNvSpPr>
            <a:spLocks noGrp="1"/>
          </p:cNvSpPr>
          <p:nvPr>
            <p:ph type="dt" sz="half" idx="10"/>
          </p:nvPr>
        </p:nvSpPr>
        <p:spPr/>
        <p:txBody>
          <a:bodyPr/>
          <a:lstStyle/>
          <a:p>
            <a:fld id="{6AE7CA39-3F7F-4AD9-878A-C2E91CD8E24B}" type="datetimeFigureOut">
              <a:rPr lang="en-CA" smtClean="0"/>
              <a:t>2022-11-28</a:t>
            </a:fld>
            <a:endParaRPr lang="en-CA"/>
          </a:p>
        </p:txBody>
      </p:sp>
      <p:sp>
        <p:nvSpPr>
          <p:cNvPr id="8" name="Footer Placeholder 7">
            <a:extLst>
              <a:ext uri="{FF2B5EF4-FFF2-40B4-BE49-F238E27FC236}">
                <a16:creationId xmlns:a16="http://schemas.microsoft.com/office/drawing/2014/main" id="{BE252B2C-9301-9370-E93E-BA5C4CE8F2B2}"/>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AE21D11-9E4C-4EB4-E588-80DCF305CC86}"/>
              </a:ext>
            </a:extLst>
          </p:cNvPr>
          <p:cNvSpPr>
            <a:spLocks noGrp="1"/>
          </p:cNvSpPr>
          <p:nvPr>
            <p:ph type="sldNum" sz="quarter" idx="12"/>
          </p:nvPr>
        </p:nvSpPr>
        <p:spPr/>
        <p:txBody>
          <a:bodyPr/>
          <a:lstStyle/>
          <a:p>
            <a:fld id="{DED0ACB7-79B8-43E8-8E52-FECFF057E2B8}" type="slidenum">
              <a:rPr lang="en-CA" smtClean="0"/>
              <a:t>‹#›</a:t>
            </a:fld>
            <a:endParaRPr lang="en-CA"/>
          </a:p>
        </p:txBody>
      </p:sp>
    </p:spTree>
    <p:extLst>
      <p:ext uri="{BB962C8B-B14F-4D97-AF65-F5344CB8AC3E}">
        <p14:creationId xmlns:p14="http://schemas.microsoft.com/office/powerpoint/2010/main" val="200649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FF2EF-772B-8236-4BF8-C017B3F097D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AD70503-7CCD-F0C7-622B-D282FCAAB9F5}"/>
              </a:ext>
            </a:extLst>
          </p:cNvPr>
          <p:cNvSpPr>
            <a:spLocks noGrp="1"/>
          </p:cNvSpPr>
          <p:nvPr>
            <p:ph type="dt" sz="half" idx="10"/>
          </p:nvPr>
        </p:nvSpPr>
        <p:spPr/>
        <p:txBody>
          <a:bodyPr/>
          <a:lstStyle/>
          <a:p>
            <a:fld id="{6AE7CA39-3F7F-4AD9-878A-C2E91CD8E24B}" type="datetimeFigureOut">
              <a:rPr lang="en-CA" smtClean="0"/>
              <a:t>2022-11-28</a:t>
            </a:fld>
            <a:endParaRPr lang="en-CA"/>
          </a:p>
        </p:txBody>
      </p:sp>
      <p:sp>
        <p:nvSpPr>
          <p:cNvPr id="4" name="Footer Placeholder 3">
            <a:extLst>
              <a:ext uri="{FF2B5EF4-FFF2-40B4-BE49-F238E27FC236}">
                <a16:creationId xmlns:a16="http://schemas.microsoft.com/office/drawing/2014/main" id="{618F8847-2F6E-14AD-FB58-269C8DFF393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5C17754-A23E-9094-A86B-21BF50813397}"/>
              </a:ext>
            </a:extLst>
          </p:cNvPr>
          <p:cNvSpPr>
            <a:spLocks noGrp="1"/>
          </p:cNvSpPr>
          <p:nvPr>
            <p:ph type="sldNum" sz="quarter" idx="12"/>
          </p:nvPr>
        </p:nvSpPr>
        <p:spPr/>
        <p:txBody>
          <a:bodyPr/>
          <a:lstStyle/>
          <a:p>
            <a:fld id="{DED0ACB7-79B8-43E8-8E52-FECFF057E2B8}" type="slidenum">
              <a:rPr lang="en-CA" smtClean="0"/>
              <a:t>‹#›</a:t>
            </a:fld>
            <a:endParaRPr lang="en-CA"/>
          </a:p>
        </p:txBody>
      </p:sp>
    </p:spTree>
    <p:extLst>
      <p:ext uri="{BB962C8B-B14F-4D97-AF65-F5344CB8AC3E}">
        <p14:creationId xmlns:p14="http://schemas.microsoft.com/office/powerpoint/2010/main" val="153269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06C01E-AEE6-B956-AC0D-A140641D029E}"/>
              </a:ext>
            </a:extLst>
          </p:cNvPr>
          <p:cNvSpPr>
            <a:spLocks noGrp="1"/>
          </p:cNvSpPr>
          <p:nvPr>
            <p:ph type="dt" sz="half" idx="10"/>
          </p:nvPr>
        </p:nvSpPr>
        <p:spPr/>
        <p:txBody>
          <a:bodyPr/>
          <a:lstStyle/>
          <a:p>
            <a:fld id="{6AE7CA39-3F7F-4AD9-878A-C2E91CD8E24B}" type="datetimeFigureOut">
              <a:rPr lang="en-CA" smtClean="0"/>
              <a:t>2022-11-28</a:t>
            </a:fld>
            <a:endParaRPr lang="en-CA"/>
          </a:p>
        </p:txBody>
      </p:sp>
      <p:sp>
        <p:nvSpPr>
          <p:cNvPr id="3" name="Footer Placeholder 2">
            <a:extLst>
              <a:ext uri="{FF2B5EF4-FFF2-40B4-BE49-F238E27FC236}">
                <a16:creationId xmlns:a16="http://schemas.microsoft.com/office/drawing/2014/main" id="{B6450A22-ADBC-8C6A-B285-E3A2CA45261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BD6211E-ECF9-D2AA-CD3E-164F4A057A6B}"/>
              </a:ext>
            </a:extLst>
          </p:cNvPr>
          <p:cNvSpPr>
            <a:spLocks noGrp="1"/>
          </p:cNvSpPr>
          <p:nvPr>
            <p:ph type="sldNum" sz="quarter" idx="12"/>
          </p:nvPr>
        </p:nvSpPr>
        <p:spPr/>
        <p:txBody>
          <a:bodyPr/>
          <a:lstStyle/>
          <a:p>
            <a:fld id="{DED0ACB7-79B8-43E8-8E52-FECFF057E2B8}" type="slidenum">
              <a:rPr lang="en-CA" smtClean="0"/>
              <a:t>‹#›</a:t>
            </a:fld>
            <a:endParaRPr lang="en-CA"/>
          </a:p>
        </p:txBody>
      </p:sp>
    </p:spTree>
    <p:extLst>
      <p:ext uri="{BB962C8B-B14F-4D97-AF65-F5344CB8AC3E}">
        <p14:creationId xmlns:p14="http://schemas.microsoft.com/office/powerpoint/2010/main" val="3164732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6338A-FE6A-AEAF-5F11-F97723F0FD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6036B77-FE52-A022-0B4F-9E9DBF74CC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F579278-0D6A-37D5-AA9B-F553EC90DC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75B4C4-789C-A76D-D6BB-F1F57FCAF7A4}"/>
              </a:ext>
            </a:extLst>
          </p:cNvPr>
          <p:cNvSpPr>
            <a:spLocks noGrp="1"/>
          </p:cNvSpPr>
          <p:nvPr>
            <p:ph type="dt" sz="half" idx="10"/>
          </p:nvPr>
        </p:nvSpPr>
        <p:spPr/>
        <p:txBody>
          <a:bodyPr/>
          <a:lstStyle/>
          <a:p>
            <a:fld id="{6AE7CA39-3F7F-4AD9-878A-C2E91CD8E24B}" type="datetimeFigureOut">
              <a:rPr lang="en-CA" smtClean="0"/>
              <a:t>2022-11-28</a:t>
            </a:fld>
            <a:endParaRPr lang="en-CA"/>
          </a:p>
        </p:txBody>
      </p:sp>
      <p:sp>
        <p:nvSpPr>
          <p:cNvPr id="6" name="Footer Placeholder 5">
            <a:extLst>
              <a:ext uri="{FF2B5EF4-FFF2-40B4-BE49-F238E27FC236}">
                <a16:creationId xmlns:a16="http://schemas.microsoft.com/office/drawing/2014/main" id="{775E9EC6-A59E-7F67-CF25-303706C9FBD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5911CE5-73A6-4673-EED0-A0844215E2DB}"/>
              </a:ext>
            </a:extLst>
          </p:cNvPr>
          <p:cNvSpPr>
            <a:spLocks noGrp="1"/>
          </p:cNvSpPr>
          <p:nvPr>
            <p:ph type="sldNum" sz="quarter" idx="12"/>
          </p:nvPr>
        </p:nvSpPr>
        <p:spPr/>
        <p:txBody>
          <a:bodyPr/>
          <a:lstStyle/>
          <a:p>
            <a:fld id="{DED0ACB7-79B8-43E8-8E52-FECFF057E2B8}" type="slidenum">
              <a:rPr lang="en-CA" smtClean="0"/>
              <a:t>‹#›</a:t>
            </a:fld>
            <a:endParaRPr lang="en-CA"/>
          </a:p>
        </p:txBody>
      </p:sp>
    </p:spTree>
    <p:extLst>
      <p:ext uri="{BB962C8B-B14F-4D97-AF65-F5344CB8AC3E}">
        <p14:creationId xmlns:p14="http://schemas.microsoft.com/office/powerpoint/2010/main" val="165875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3548-B17B-0D5B-8ABC-D0816E21A3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A763E15A-8975-C995-D2F4-1F983E3AD9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B981392-BAC3-0E0F-F277-F36B464B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C0C86D-1213-894C-7AF4-6C5FB3DDA0B1}"/>
              </a:ext>
            </a:extLst>
          </p:cNvPr>
          <p:cNvSpPr>
            <a:spLocks noGrp="1"/>
          </p:cNvSpPr>
          <p:nvPr>
            <p:ph type="dt" sz="half" idx="10"/>
          </p:nvPr>
        </p:nvSpPr>
        <p:spPr/>
        <p:txBody>
          <a:bodyPr/>
          <a:lstStyle/>
          <a:p>
            <a:fld id="{6AE7CA39-3F7F-4AD9-878A-C2E91CD8E24B}" type="datetimeFigureOut">
              <a:rPr lang="en-CA" smtClean="0"/>
              <a:t>2022-11-28</a:t>
            </a:fld>
            <a:endParaRPr lang="en-CA"/>
          </a:p>
        </p:txBody>
      </p:sp>
      <p:sp>
        <p:nvSpPr>
          <p:cNvPr id="6" name="Footer Placeholder 5">
            <a:extLst>
              <a:ext uri="{FF2B5EF4-FFF2-40B4-BE49-F238E27FC236}">
                <a16:creationId xmlns:a16="http://schemas.microsoft.com/office/drawing/2014/main" id="{3E9463AD-C2C0-B53D-81B2-E273C8B8C89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019941D-D9F3-6B3F-8DDF-B84C95FCFD7F}"/>
              </a:ext>
            </a:extLst>
          </p:cNvPr>
          <p:cNvSpPr>
            <a:spLocks noGrp="1"/>
          </p:cNvSpPr>
          <p:nvPr>
            <p:ph type="sldNum" sz="quarter" idx="12"/>
          </p:nvPr>
        </p:nvSpPr>
        <p:spPr/>
        <p:txBody>
          <a:bodyPr/>
          <a:lstStyle/>
          <a:p>
            <a:fld id="{DED0ACB7-79B8-43E8-8E52-FECFF057E2B8}" type="slidenum">
              <a:rPr lang="en-CA" smtClean="0"/>
              <a:t>‹#›</a:t>
            </a:fld>
            <a:endParaRPr lang="en-CA"/>
          </a:p>
        </p:txBody>
      </p:sp>
    </p:spTree>
    <p:extLst>
      <p:ext uri="{BB962C8B-B14F-4D97-AF65-F5344CB8AC3E}">
        <p14:creationId xmlns:p14="http://schemas.microsoft.com/office/powerpoint/2010/main" val="2499062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977DCE-70C6-353F-D8B2-B295112C28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060E2F0-FE4E-2142-C278-7B3A9FBBA8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08557EB-6DA1-68D2-4694-39EAB4A66A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7CA39-3F7F-4AD9-878A-C2E91CD8E24B}" type="datetimeFigureOut">
              <a:rPr lang="en-CA" smtClean="0"/>
              <a:t>2022-11-28</a:t>
            </a:fld>
            <a:endParaRPr lang="en-CA"/>
          </a:p>
        </p:txBody>
      </p:sp>
      <p:sp>
        <p:nvSpPr>
          <p:cNvPr id="5" name="Footer Placeholder 4">
            <a:extLst>
              <a:ext uri="{FF2B5EF4-FFF2-40B4-BE49-F238E27FC236}">
                <a16:creationId xmlns:a16="http://schemas.microsoft.com/office/drawing/2014/main" id="{499DE2E5-BF54-07B7-CE5C-9DE45037E4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1987AAF-0511-EB50-8540-D62E9E02A5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D0ACB7-79B8-43E8-8E52-FECFF057E2B8}" type="slidenum">
              <a:rPr lang="en-CA" smtClean="0"/>
              <a:t>‹#›</a:t>
            </a:fld>
            <a:endParaRPr lang="en-CA"/>
          </a:p>
        </p:txBody>
      </p:sp>
    </p:spTree>
    <p:extLst>
      <p:ext uri="{BB962C8B-B14F-4D97-AF65-F5344CB8AC3E}">
        <p14:creationId xmlns:p14="http://schemas.microsoft.com/office/powerpoint/2010/main" val="1014804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7FA6E-5A4E-34ED-3D8A-D8E52F1194E9}"/>
              </a:ext>
            </a:extLst>
          </p:cNvPr>
          <p:cNvSpPr>
            <a:spLocks noGrp="1"/>
          </p:cNvSpPr>
          <p:nvPr>
            <p:ph type="ctrTitle"/>
          </p:nvPr>
        </p:nvSpPr>
        <p:spPr>
          <a:xfrm>
            <a:off x="1736035" y="565770"/>
            <a:ext cx="9144000" cy="4244767"/>
          </a:xfrm>
        </p:spPr>
        <p:txBody>
          <a:bodyPr>
            <a:noAutofit/>
          </a:bodyPr>
          <a:lstStyle/>
          <a:p>
            <a:pPr marL="619760" marR="835660" eaLnBrk="0" hangingPunct="0">
              <a:lnSpc>
                <a:spcPct val="150000"/>
              </a:lnSpc>
              <a:spcBef>
                <a:spcPts val="980"/>
              </a:spcBef>
              <a:spcAft>
                <a:spcPts val="0"/>
              </a:spcAft>
            </a:pPr>
            <a:r>
              <a:rPr lang="en-CA" sz="3200" b="1" dirty="0">
                <a:effectLst/>
                <a:latin typeface="Arial" panose="020B0604020202020204" pitchFamily="34" charset="0"/>
                <a:ea typeface="Times New Roman" panose="02020603050405020304" pitchFamily="18" charset="0"/>
              </a:rPr>
              <a:t>Research</a:t>
            </a:r>
            <a:r>
              <a:rPr lang="en-CA" sz="3200" b="1" spc="-90" dirty="0">
                <a:effectLst/>
                <a:latin typeface="Arial" panose="020B0604020202020204" pitchFamily="34" charset="0"/>
                <a:ea typeface="Times New Roman" panose="02020603050405020304" pitchFamily="18" charset="0"/>
              </a:rPr>
              <a:t> </a:t>
            </a:r>
            <a:r>
              <a:rPr lang="en-CA" sz="3200" b="1" dirty="0">
                <a:effectLst/>
                <a:latin typeface="Arial" panose="020B0604020202020204" pitchFamily="34" charset="0"/>
                <a:ea typeface="Times New Roman" panose="02020603050405020304" pitchFamily="18" charset="0"/>
              </a:rPr>
              <a:t>Indemnification</a:t>
            </a:r>
            <a:r>
              <a:rPr lang="en-CA" sz="3200" b="1" spc="-90" dirty="0">
                <a:effectLst/>
                <a:latin typeface="Arial" panose="020B0604020202020204" pitchFamily="34" charset="0"/>
                <a:ea typeface="Times New Roman" panose="02020603050405020304" pitchFamily="18" charset="0"/>
              </a:rPr>
              <a:t> </a:t>
            </a:r>
            <a:r>
              <a:rPr lang="en-CA" sz="3200" b="1" dirty="0">
                <a:effectLst/>
                <a:latin typeface="Arial" panose="020B0604020202020204" pitchFamily="34" charset="0"/>
                <a:ea typeface="Times New Roman" panose="02020603050405020304" pitchFamily="18" charset="0"/>
              </a:rPr>
              <a:t>and </a:t>
            </a:r>
            <a:r>
              <a:rPr lang="en-CA" sz="3200" b="1" spc="-10" dirty="0">
                <a:effectLst/>
                <a:latin typeface="Arial" panose="020B0604020202020204" pitchFamily="34" charset="0"/>
                <a:ea typeface="Times New Roman" panose="02020603050405020304" pitchFamily="18" charset="0"/>
              </a:rPr>
              <a:t>Liability</a:t>
            </a:r>
            <a:br>
              <a:rPr lang="en-CA" sz="3200" b="1" dirty="0">
                <a:effectLst/>
                <a:latin typeface="Arial" panose="020B0604020202020204" pitchFamily="34" charset="0"/>
                <a:ea typeface="Times New Roman" panose="02020603050405020304" pitchFamily="18" charset="0"/>
              </a:rPr>
            </a:br>
            <a:r>
              <a:rPr lang="en-CA" sz="3200" b="1" dirty="0">
                <a:effectLst/>
                <a:latin typeface="Arial" panose="020B0604020202020204" pitchFamily="34" charset="0"/>
                <a:ea typeface="Times New Roman" panose="02020603050405020304" pitchFamily="18" charset="0"/>
              </a:rPr>
              <a:t>Presented</a:t>
            </a:r>
            <a:r>
              <a:rPr lang="en-CA" sz="3200" b="1" spc="-95" dirty="0">
                <a:effectLst/>
                <a:latin typeface="Arial" panose="020B0604020202020204" pitchFamily="34" charset="0"/>
                <a:ea typeface="Times New Roman" panose="02020603050405020304" pitchFamily="18" charset="0"/>
              </a:rPr>
              <a:t> </a:t>
            </a:r>
            <a:r>
              <a:rPr lang="en-CA" sz="3200" b="1" dirty="0">
                <a:effectLst/>
                <a:latin typeface="Arial" panose="020B0604020202020204" pitchFamily="34" charset="0"/>
                <a:ea typeface="Times New Roman" panose="02020603050405020304" pitchFamily="18" charset="0"/>
              </a:rPr>
              <a:t>to</a:t>
            </a:r>
            <a:r>
              <a:rPr lang="en-CA" sz="3200" b="1" spc="-95" dirty="0">
                <a:effectLst/>
                <a:latin typeface="Arial" panose="020B0604020202020204" pitchFamily="34" charset="0"/>
                <a:ea typeface="Times New Roman" panose="02020603050405020304" pitchFamily="18" charset="0"/>
              </a:rPr>
              <a:t> </a:t>
            </a:r>
            <a:r>
              <a:rPr lang="en-CA" sz="3200" b="1" dirty="0">
                <a:effectLst/>
                <a:latin typeface="Arial" panose="020B0604020202020204" pitchFamily="34" charset="0"/>
                <a:ea typeface="Times New Roman" panose="02020603050405020304" pitchFamily="18" charset="0"/>
              </a:rPr>
              <a:t>McMaster</a:t>
            </a:r>
            <a:r>
              <a:rPr lang="en-CA" sz="3200" b="1" spc="-95" dirty="0">
                <a:effectLst/>
                <a:latin typeface="Arial" panose="020B0604020202020204" pitchFamily="34" charset="0"/>
                <a:ea typeface="Times New Roman" panose="02020603050405020304" pitchFamily="18" charset="0"/>
              </a:rPr>
              <a:t> </a:t>
            </a:r>
            <a:r>
              <a:rPr lang="en-CA" sz="3200" b="1" dirty="0">
                <a:effectLst/>
                <a:latin typeface="Arial" panose="020B0604020202020204" pitchFamily="34" charset="0"/>
                <a:ea typeface="Times New Roman" panose="02020603050405020304" pitchFamily="18" charset="0"/>
              </a:rPr>
              <a:t>University by Stewart Roberts</a:t>
            </a:r>
            <a:br>
              <a:rPr lang="en-CA" sz="3200" b="1" dirty="0">
                <a:effectLst/>
                <a:latin typeface="Arial" panose="020B0604020202020204" pitchFamily="34" charset="0"/>
                <a:ea typeface="Times New Roman" panose="02020603050405020304" pitchFamily="18" charset="0"/>
              </a:rPr>
            </a:br>
            <a:r>
              <a:rPr lang="en-CA" sz="3200" b="1" dirty="0">
                <a:effectLst/>
                <a:latin typeface="Arial" panose="020B0604020202020204" pitchFamily="34" charset="0"/>
                <a:ea typeface="Times New Roman" panose="02020603050405020304" pitchFamily="18" charset="0"/>
              </a:rPr>
              <a:t>April</a:t>
            </a:r>
            <a:r>
              <a:rPr lang="en-CA" sz="3200" b="1" spc="-75" dirty="0">
                <a:effectLst/>
                <a:latin typeface="Arial" panose="020B0604020202020204" pitchFamily="34" charset="0"/>
                <a:ea typeface="Times New Roman" panose="02020603050405020304" pitchFamily="18" charset="0"/>
              </a:rPr>
              <a:t> </a:t>
            </a:r>
            <a:r>
              <a:rPr lang="en-CA" sz="3200" b="1" dirty="0">
                <a:effectLst/>
                <a:latin typeface="Arial" panose="020B0604020202020204" pitchFamily="34" charset="0"/>
                <a:ea typeface="Times New Roman" panose="02020603050405020304" pitchFamily="18" charset="0"/>
              </a:rPr>
              <a:t>27,</a:t>
            </a:r>
            <a:r>
              <a:rPr lang="en-CA" sz="3200" b="1" spc="-75" dirty="0">
                <a:effectLst/>
                <a:latin typeface="Arial" panose="020B0604020202020204" pitchFamily="34" charset="0"/>
                <a:ea typeface="Times New Roman" panose="02020603050405020304" pitchFamily="18" charset="0"/>
              </a:rPr>
              <a:t> </a:t>
            </a:r>
            <a:r>
              <a:rPr lang="en-CA" sz="3200" b="1" spc="-20" dirty="0">
                <a:effectLst/>
                <a:latin typeface="Arial" panose="020B0604020202020204" pitchFamily="34" charset="0"/>
                <a:ea typeface="Times New Roman" panose="02020603050405020304" pitchFamily="18" charset="0"/>
              </a:rPr>
              <a:t>2010</a:t>
            </a:r>
            <a:endParaRPr lang="en-CA" sz="3200" b="1" dirty="0"/>
          </a:p>
        </p:txBody>
      </p:sp>
    </p:spTree>
    <p:extLst>
      <p:ext uri="{BB962C8B-B14F-4D97-AF65-F5344CB8AC3E}">
        <p14:creationId xmlns:p14="http://schemas.microsoft.com/office/powerpoint/2010/main" val="50734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4F5DEF-CEEB-D953-496F-A1BD0AD598F4}"/>
              </a:ext>
            </a:extLst>
          </p:cNvPr>
          <p:cNvSpPr>
            <a:spLocks noGrp="1"/>
          </p:cNvSpPr>
          <p:nvPr>
            <p:ph type="title" idx="4294967295"/>
          </p:nvPr>
        </p:nvSpPr>
        <p:spPr>
          <a:xfrm>
            <a:off x="838200" y="336550"/>
            <a:ext cx="10515600" cy="58404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0" fontAlgn="auto" latinLnBrk="0" hangingPunct="0">
              <a:lnSpc>
                <a:spcPct val="90000"/>
              </a:lnSpc>
              <a:spcBef>
                <a:spcPts val="3600"/>
              </a:spcBef>
              <a:spcAft>
                <a:spcPts val="0"/>
              </a:spcAft>
              <a:buClrTx/>
              <a:buSzTx/>
              <a:buFont typeface="Arial" panose="020B0604020202020204" pitchFamily="34" charset="0"/>
              <a:buNone/>
              <a:tabLst>
                <a:tab pos="742950" algn="l"/>
              </a:tabLst>
              <a:defRPr/>
            </a:pPr>
            <a:r>
              <a:rPr kumimoji="0" lang="en-CA" sz="3200" b="1"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mn-cs"/>
              </a:rPr>
              <a:t>Research</a:t>
            </a:r>
            <a:r>
              <a:rPr kumimoji="0" lang="en-CA" sz="3200" b="1" i="0" u="none" strike="noStrike" kern="1200" cap="none" spc="-135"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mn-cs"/>
              </a:rPr>
              <a:t> </a:t>
            </a:r>
            <a:r>
              <a:rPr kumimoji="0" lang="en-CA" sz="3200" b="1"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mn-cs"/>
              </a:rPr>
              <a:t>and</a:t>
            </a:r>
            <a:r>
              <a:rPr kumimoji="0" lang="en-CA" sz="3200" b="1" i="0" u="none" strike="noStrike" kern="1200" cap="none" spc="-135"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mn-cs"/>
              </a:rPr>
              <a:t> </a:t>
            </a:r>
            <a:r>
              <a:rPr kumimoji="0" lang="en-CA" sz="3200" b="1" i="0" u="none" strike="noStrike" kern="1200" cap="none" spc="-1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mn-cs"/>
              </a:rPr>
              <a:t>Insurance</a:t>
            </a:r>
            <a:endParaRPr kumimoji="0" lang="en-CA" sz="3200" b="1" i="0" u="none" strike="noStrike" kern="0" cap="none" spc="5"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auto" latinLnBrk="0" hangingPunct="0">
              <a:lnSpc>
                <a:spcPct val="90000"/>
              </a:lnSpc>
              <a:spcBef>
                <a:spcPts val="3600"/>
              </a:spcBef>
              <a:spcAft>
                <a:spcPts val="0"/>
              </a:spcAft>
              <a:buClrTx/>
              <a:buSzTx/>
              <a:buFont typeface="Arial" panose="020B0604020202020204" pitchFamily="34" charset="0"/>
              <a:buChar char="•"/>
              <a:tabLst>
                <a:tab pos="742950" algn="l"/>
              </a:tabLst>
              <a:defRPr/>
            </a:pPr>
            <a:r>
              <a:rPr kumimoji="0" lang="en-CA" sz="2400" b="1" i="0" u="none" strike="noStrike" kern="0" cap="none" spc="5"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Research</a:t>
            </a:r>
            <a:r>
              <a:rPr kumimoji="0" lang="en-CA" sz="2400" b="1" i="0" u="none" strike="noStrike" kern="0" cap="none" spc="-19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CA" sz="2400" b="1" i="0" u="none" strike="noStrike" kern="0" cap="none" spc="-1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Contracts</a:t>
            </a:r>
            <a:endParaRPr kumimoji="0" lang="en-CA" sz="2400" b="1" i="0" u="none" strike="noStrike" kern="0" cap="none" spc="5"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0" fontAlgn="auto" latinLnBrk="0" hangingPunct="0">
              <a:lnSpc>
                <a:spcPct val="90000"/>
              </a:lnSpc>
              <a:spcBef>
                <a:spcPts val="1825"/>
              </a:spcBef>
              <a:spcAft>
                <a:spcPts val="0"/>
              </a:spcAft>
              <a:buClr>
                <a:srgbClr val="010000"/>
              </a:buClr>
              <a:buSzPts val="2800"/>
              <a:buFont typeface="Arial" panose="020B0604020202020204" pitchFamily="34" charset="0"/>
              <a:buChar char="•"/>
              <a:tabLst>
                <a:tab pos="1352550" algn="l"/>
              </a:tabLst>
              <a:defRPr/>
            </a:pPr>
            <a:r>
              <a:rPr kumimoji="0" lang="en-CA"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Indemnity</a:t>
            </a:r>
            <a:r>
              <a:rPr kumimoji="0" lang="en-CA" b="0" i="0" u="none" strike="noStrike" kern="1200" cap="none" spc="-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CA" b="0" i="0" u="none" strike="noStrike" kern="1200" cap="none" spc="-1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Clauses</a:t>
            </a:r>
            <a:endParaRPr kumimoji="0" lang="en-CA"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685800" marR="0" lvl="1" indent="-228600" algn="l" defTabSz="914400" rtl="0" eaLnBrk="0" fontAlgn="auto" latinLnBrk="0" hangingPunct="0">
              <a:lnSpc>
                <a:spcPct val="90000"/>
              </a:lnSpc>
              <a:spcBef>
                <a:spcPts val="1825"/>
              </a:spcBef>
              <a:spcAft>
                <a:spcPts val="0"/>
              </a:spcAft>
              <a:buClr>
                <a:srgbClr val="010000"/>
              </a:buClr>
              <a:buSzPts val="2800"/>
              <a:buFont typeface="Arial" panose="020B0604020202020204" pitchFamily="34" charset="0"/>
              <a:buChar char="•"/>
              <a:tabLst>
                <a:tab pos="1352550" algn="l"/>
              </a:tabLst>
              <a:defRPr/>
            </a:pPr>
            <a:r>
              <a:rPr kumimoji="0" lang="en-CA"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Insurance </a:t>
            </a:r>
            <a:r>
              <a:rPr kumimoji="0" lang="en-CA" b="0" i="0" u="none" strike="noStrike" kern="1200" cap="none" spc="-1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Coverage</a:t>
            </a:r>
            <a:endParaRPr kumimoji="0" lang="en-CA"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685800" marR="0" lvl="1" indent="-228600" algn="l" defTabSz="914400" rtl="0" eaLnBrk="0" fontAlgn="auto" latinLnBrk="0" hangingPunct="0">
              <a:lnSpc>
                <a:spcPct val="90000"/>
              </a:lnSpc>
              <a:spcBef>
                <a:spcPts val="1820"/>
              </a:spcBef>
              <a:spcAft>
                <a:spcPts val="0"/>
              </a:spcAft>
              <a:buClr>
                <a:srgbClr val="010000"/>
              </a:buClr>
              <a:buSzPts val="2800"/>
              <a:buFont typeface="Arial" panose="020B0604020202020204" pitchFamily="34" charset="0"/>
              <a:buChar char="•"/>
              <a:tabLst>
                <a:tab pos="1352550" algn="l"/>
              </a:tabLst>
              <a:defRPr/>
            </a:pPr>
            <a:r>
              <a:rPr kumimoji="0" lang="en-CA"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Risk</a:t>
            </a:r>
            <a:r>
              <a:rPr kumimoji="0" lang="en-CA" b="0" i="0" u="none" strike="noStrike" kern="1200" cap="none" spc="-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CA"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Management</a:t>
            </a:r>
            <a:r>
              <a:rPr kumimoji="0" lang="en-CA" b="0" i="0" u="none" strike="noStrike" kern="1200" cap="none" spc="15"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CA" b="0" i="0" u="none" strike="noStrike" kern="1200" cap="none" spc="-1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Input</a:t>
            </a:r>
            <a:endParaRPr kumimoji="0" lang="en-CA"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228600" marR="1412875" lvl="0" indent="-228600" algn="l" defTabSz="914400" rtl="0" eaLnBrk="0" fontAlgn="auto" latinLnBrk="0" hangingPunct="0">
              <a:lnSpc>
                <a:spcPct val="103000"/>
              </a:lnSpc>
              <a:spcBef>
                <a:spcPts val="1820"/>
              </a:spcBef>
              <a:spcAft>
                <a:spcPts val="0"/>
              </a:spcAft>
              <a:buClrTx/>
              <a:buSzTx/>
              <a:buFont typeface="Arial" panose="020B0604020202020204" pitchFamily="34" charset="0"/>
              <a:buChar char="•"/>
              <a:tabLst>
                <a:tab pos="725170" algn="l"/>
              </a:tabLst>
              <a:defRPr/>
            </a:pPr>
            <a:r>
              <a:rPr kumimoji="0" lang="en-CA" sz="2400" b="1" i="0" u="none" strike="noStrike" kern="1200" cap="none" spc="5"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Liability</a:t>
            </a:r>
            <a:r>
              <a:rPr kumimoji="0" lang="en-CA" sz="2400" b="1" i="0" u="none" strike="noStrike" kern="1200" cap="none" spc="-5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CA" sz="2400" b="1" i="0" u="none" strike="noStrike" kern="1200" cap="none" spc="5"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Issues</a:t>
            </a:r>
            <a:r>
              <a:rPr kumimoji="0" lang="en-CA" sz="2400" b="1" i="0" u="none" strike="noStrike" kern="1200" cap="none" spc="-1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CA" sz="2400" b="1" i="0" u="none" strike="noStrike" kern="1200" cap="none" spc="5"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Associated</a:t>
            </a:r>
            <a:r>
              <a:rPr kumimoji="0" lang="en-CA" sz="2400" b="1" i="0" u="none" strike="noStrike" kern="1200" cap="none" spc="-2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CA" sz="2400" b="1" i="0" u="none" strike="noStrike" kern="1200" cap="none" spc="5"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a:t>
            </a:r>
            <a:r>
              <a:rPr kumimoji="0" lang="en-CA" sz="2400" b="1" i="0" u="none" strike="noStrike" kern="1200" cap="none" spc="-5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CA" sz="2400" b="1" i="0" u="none" strike="noStrike" kern="1200" cap="none" spc="5"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Clinical </a:t>
            </a:r>
            <a:r>
              <a:rPr kumimoji="0" lang="en-CA" sz="2400" b="1" i="0" u="none" strike="noStrike" kern="1200" cap="none" spc="-1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Trials</a:t>
            </a:r>
            <a:endParaRPr kumimoji="0" lang="en-CA" sz="2400" b="1" i="0" u="none" strike="noStrike" kern="1200" cap="none" spc="5"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Related </a:t>
            </a:r>
            <a:r>
              <a:rPr kumimoji="0" lang="en-CA" sz="2400" b="1" i="0" u="none" strike="noStrike" kern="1200" cap="none" spc="-1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Entities</a:t>
            </a:r>
            <a:endParaRPr kumimoji="0" lang="en-CA"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25921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83BEC-96CB-5DEC-4E7E-553DF168F7DC}"/>
              </a:ext>
            </a:extLst>
          </p:cNvPr>
          <p:cNvSpPr>
            <a:spLocks noGrp="1"/>
          </p:cNvSpPr>
          <p:nvPr>
            <p:ph type="title"/>
          </p:nvPr>
        </p:nvSpPr>
        <p:spPr/>
        <p:txBody>
          <a:bodyPr/>
          <a:lstStyle/>
          <a:p>
            <a:r>
              <a:rPr lang="en-CA" sz="2800" b="1" dirty="0">
                <a:latin typeface="Arial" panose="020B0604020202020204" pitchFamily="34" charset="0"/>
              </a:rPr>
              <a:t>Contract </a:t>
            </a:r>
            <a:r>
              <a:rPr lang="en-CA" sz="2800" b="1" spc="-10" dirty="0">
                <a:latin typeface="Arial" panose="020B0604020202020204" pitchFamily="34" charset="0"/>
              </a:rPr>
              <a:t>Clauses</a:t>
            </a:r>
            <a:br>
              <a:rPr lang="en-CA" b="1" spc="-10" dirty="0">
                <a:latin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0AE7EA71-1984-E37A-649F-4C5ABB406982}"/>
              </a:ext>
            </a:extLst>
          </p:cNvPr>
          <p:cNvSpPr>
            <a:spLocks noGrp="1"/>
          </p:cNvSpPr>
          <p:nvPr>
            <p:ph idx="1"/>
          </p:nvPr>
        </p:nvSpPr>
        <p:spPr>
          <a:xfrm>
            <a:off x="755073" y="1444068"/>
            <a:ext cx="10515600" cy="5048807"/>
          </a:xfrm>
        </p:spPr>
        <p:txBody>
          <a:bodyPr/>
          <a:lstStyle/>
          <a:p>
            <a:pPr marL="0" marR="190500" lvl="0" indent="0" eaLnBrk="0" hangingPunct="0">
              <a:lnSpc>
                <a:spcPct val="103000"/>
              </a:lnSpc>
              <a:spcBef>
                <a:spcPts val="425"/>
              </a:spcBef>
              <a:spcAft>
                <a:spcPts val="0"/>
              </a:spcAft>
              <a:buSzPts val="2400"/>
              <a:buNone/>
              <a:tabLst>
                <a:tab pos="403860" algn="l"/>
              </a:tabLst>
            </a:pPr>
            <a:r>
              <a:rPr lang="en-CA" sz="2400" b="1" dirty="0">
                <a:latin typeface="Arial" panose="020B0604020202020204" pitchFamily="34" charset="0"/>
                <a:ea typeface="Times New Roman" panose="02020603050405020304" pitchFamily="18" charset="0"/>
              </a:rPr>
              <a:t>Indemnification</a:t>
            </a:r>
            <a:endParaRPr lang="en-CA" sz="2400" spc="-5" dirty="0">
              <a:effectLst/>
              <a:latin typeface="Arial" panose="020B0604020202020204" pitchFamily="34" charset="0"/>
              <a:ea typeface="Times New Roman" panose="02020603050405020304" pitchFamily="18" charset="0"/>
              <a:cs typeface="Arial" panose="020B0604020202020204" pitchFamily="34" charset="0"/>
            </a:endParaRPr>
          </a:p>
          <a:p>
            <a:pPr marR="190500" lvl="0" eaLnBrk="0" hangingPunct="0">
              <a:lnSpc>
                <a:spcPct val="103000"/>
              </a:lnSpc>
              <a:spcBef>
                <a:spcPts val="425"/>
              </a:spcBef>
              <a:spcAft>
                <a:spcPts val="0"/>
              </a:spcAft>
              <a:buSzPts val="2400"/>
              <a:tabLst>
                <a:tab pos="403860" algn="l"/>
              </a:tabLst>
            </a:pPr>
            <a:r>
              <a:rPr lang="en-CA" sz="1800" spc="-5" dirty="0">
                <a:effectLst/>
                <a:latin typeface="Arial" panose="020B0604020202020204" pitchFamily="34" charset="0"/>
                <a:ea typeface="Times New Roman" panose="02020603050405020304" pitchFamily="18" charset="0"/>
                <a:cs typeface="Arial" panose="020B0604020202020204" pitchFamily="34" charset="0"/>
              </a:rPr>
              <a:t>SPONSOR hereby agrees to indemnify, defend, land hold harmless The Board of Trustees of the University, their respective trustees, directors, employees, agents, subcontractors, and students (“Indemnitees”) from any liability, damage, loss, or expense (including reasonable attorneys’</a:t>
            </a:r>
            <a:r>
              <a:rPr lang="en-CA" sz="1800" spc="-4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fees and expenses of litigation) incurred by or imposed upon the Indemnitees or any one of them in connection with any claims, suits, actions, demands, or judgements arising out of or connected</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with</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this</a:t>
            </a:r>
            <a:r>
              <a:rPr lang="en-CA" sz="1800" spc="-15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Agreement</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or</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the</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Research</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done</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under</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this Agreement, except to the extent that such liability is due to the gross negligence and willful misconduct of University.</a:t>
            </a:r>
          </a:p>
          <a:p>
            <a:pPr marR="266700" lvl="0" eaLnBrk="0" hangingPunct="0">
              <a:lnSpc>
                <a:spcPct val="103000"/>
              </a:lnSpc>
              <a:spcBef>
                <a:spcPts val="1550"/>
              </a:spcBef>
              <a:spcAft>
                <a:spcPts val="0"/>
              </a:spcAft>
              <a:buSzPts val="2400"/>
              <a:tabLst>
                <a:tab pos="483870" algn="l"/>
              </a:tabLst>
            </a:pPr>
            <a:r>
              <a:rPr lang="en-CA" sz="1800" spc="-5" dirty="0">
                <a:effectLst/>
                <a:latin typeface="Arial" panose="020B0604020202020204" pitchFamily="34" charset="0"/>
                <a:ea typeface="Times New Roman" panose="02020603050405020304" pitchFamily="18" charset="0"/>
                <a:cs typeface="Arial" panose="020B0604020202020204" pitchFamily="34" charset="0"/>
              </a:rPr>
              <a:t>The</a:t>
            </a:r>
            <a:r>
              <a:rPr lang="en-CA" sz="1800" spc="-3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provisions</a:t>
            </a:r>
            <a:r>
              <a:rPr lang="en-CA" sz="1800" spc="-1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of</a:t>
            </a:r>
            <a:r>
              <a:rPr lang="en-CA" sz="1800" spc="-3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this</a:t>
            </a:r>
            <a:r>
              <a:rPr lang="en-CA" sz="1800" spc="-3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clause</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shall</a:t>
            </a:r>
            <a:r>
              <a:rPr lang="en-CA" sz="1800" spc="-1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survive</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termination</a:t>
            </a:r>
            <a:r>
              <a:rPr lang="en-CA" sz="1800" spc="-1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of</a:t>
            </a:r>
            <a:r>
              <a:rPr lang="en-CA" sz="1800" spc="-3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this </a:t>
            </a:r>
            <a:r>
              <a:rPr lang="en-CA" sz="1800" spc="-10" dirty="0">
                <a:effectLst/>
                <a:latin typeface="Arial" panose="020B0604020202020204" pitchFamily="34" charset="0"/>
                <a:ea typeface="Times New Roman" panose="02020603050405020304" pitchFamily="18" charset="0"/>
                <a:cs typeface="Arial" panose="020B0604020202020204" pitchFamily="34" charset="0"/>
              </a:rPr>
              <a:t>Agreement.</a:t>
            </a:r>
            <a:endParaRPr lang="en-CA" sz="1800" spc="-5" dirty="0">
              <a:effectLst/>
              <a:latin typeface="Arial" panose="020B0604020202020204" pitchFamily="34" charset="0"/>
              <a:ea typeface="Times New Roman" panose="02020603050405020304" pitchFamily="18" charset="0"/>
              <a:cs typeface="Arial" panose="020B0604020202020204" pitchFamily="34" charset="0"/>
            </a:endParaRPr>
          </a:p>
          <a:p>
            <a:endParaRPr lang="en-CA" dirty="0"/>
          </a:p>
        </p:txBody>
      </p:sp>
    </p:spTree>
    <p:extLst>
      <p:ext uri="{BB962C8B-B14F-4D97-AF65-F5344CB8AC3E}">
        <p14:creationId xmlns:p14="http://schemas.microsoft.com/office/powerpoint/2010/main" val="517987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423DC-B324-0B52-4DCD-6839AFC7A539}"/>
              </a:ext>
            </a:extLst>
          </p:cNvPr>
          <p:cNvSpPr>
            <a:spLocks noGrp="1"/>
          </p:cNvSpPr>
          <p:nvPr>
            <p:ph type="title"/>
          </p:nvPr>
        </p:nvSpPr>
        <p:spPr/>
        <p:txBody>
          <a:bodyPr>
            <a:normAutofit/>
          </a:bodyPr>
          <a:lstStyle/>
          <a:p>
            <a:r>
              <a:rPr lang="en-CA" sz="2400" b="1" spc="-10" dirty="0">
                <a:effectLst/>
                <a:latin typeface="Arial" panose="020B0604020202020204" pitchFamily="34" charset="0"/>
                <a:ea typeface="Times New Roman" panose="02020603050405020304" pitchFamily="18" charset="0"/>
              </a:rPr>
              <a:t>Insurance</a:t>
            </a:r>
            <a:endParaRPr lang="en-CA" sz="2400" b="1" dirty="0"/>
          </a:p>
        </p:txBody>
      </p:sp>
      <p:sp>
        <p:nvSpPr>
          <p:cNvPr id="3" name="Content Placeholder 2">
            <a:extLst>
              <a:ext uri="{FF2B5EF4-FFF2-40B4-BE49-F238E27FC236}">
                <a16:creationId xmlns:a16="http://schemas.microsoft.com/office/drawing/2014/main" id="{8A8A0F06-135F-C187-1180-C0C87DE4F725}"/>
              </a:ext>
            </a:extLst>
          </p:cNvPr>
          <p:cNvSpPr>
            <a:spLocks noGrp="1"/>
          </p:cNvSpPr>
          <p:nvPr>
            <p:ph idx="1"/>
          </p:nvPr>
        </p:nvSpPr>
        <p:spPr>
          <a:xfrm>
            <a:off x="838200" y="1362075"/>
            <a:ext cx="10515600" cy="4814888"/>
          </a:xfrm>
        </p:spPr>
        <p:txBody>
          <a:bodyPr/>
          <a:lstStyle/>
          <a:p>
            <a:r>
              <a:rPr lang="en-CA" sz="1800" dirty="0">
                <a:effectLst/>
                <a:latin typeface="Arial" panose="020B0604020202020204" pitchFamily="34" charset="0"/>
                <a:ea typeface="Times New Roman" panose="02020603050405020304" pitchFamily="18" charset="0"/>
              </a:rPr>
              <a:t>University</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shall</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procure</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and</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maintain</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during</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the</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term</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of the</a:t>
            </a:r>
            <a:r>
              <a:rPr lang="en-CA" sz="1800" spc="-5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Agreement comprehensive liability insurance in an amount not less than $5,000,000 per occurrence.</a:t>
            </a:r>
          </a:p>
          <a:p>
            <a:r>
              <a:rPr lang="en-CA" altLang="en-US" sz="1800" dirty="0">
                <a:latin typeface="Arial" panose="020B0604020202020204" pitchFamily="34" charset="0"/>
              </a:rPr>
              <a:t>SPONSOR</a:t>
            </a:r>
            <a:r>
              <a:rPr lang="en-CA" altLang="en-US" sz="1200" dirty="0">
                <a:latin typeface="Arial" panose="020B0604020202020204" pitchFamily="34" charset="0"/>
              </a:rPr>
              <a:t> </a:t>
            </a:r>
            <a:r>
              <a:rPr lang="en-CA" altLang="en-US" sz="1800" dirty="0">
                <a:latin typeface="Arial" panose="020B0604020202020204" pitchFamily="34" charset="0"/>
              </a:rPr>
              <a:t>shall procure and </a:t>
            </a:r>
            <a:r>
              <a:rPr kumimoji="0" lang="en-CA" altLang="en-US" sz="1800" b="0" i="0" u="none" strike="noStrike" cap="none" normalizeH="0" baseline="0" dirty="0">
                <a:ln>
                  <a:noFill/>
                </a:ln>
                <a:solidFill>
                  <a:schemeClr val="tx1"/>
                </a:solidFill>
                <a:effectLst/>
                <a:latin typeface="Arial" panose="020B0604020202020204" pitchFamily="34" charset="0"/>
              </a:rPr>
              <a:t>maintain during the term of this Agreement comprehensive liability and product liability insurance to the full amount of SPONSOR insurance limits, but in no event less than $5,000,000 per occurrence. Such insurance shall include University, their trustees, directors, employees, agents, subcontractors, and students as additional insureds with respect to this Agreement. This insurance shall be written to cover claims incurred, discovered, manifested, or made during or after the expiration of this Agreement.</a:t>
            </a:r>
          </a:p>
          <a:p>
            <a:r>
              <a:rPr lang="en-CA" sz="1800" dirty="0">
                <a:effectLst/>
                <a:latin typeface="Arial" panose="020B0604020202020204" pitchFamily="34" charset="0"/>
                <a:ea typeface="Times New Roman" panose="02020603050405020304" pitchFamily="18" charset="0"/>
              </a:rPr>
              <a:t>Prior to the execution of the</a:t>
            </a:r>
            <a:r>
              <a:rPr lang="en-CA" sz="1800" spc="-8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Agreement, each party shall provide the other with a Certificate of Insurance evidencing primary coverage and requiring 30 days prior written notice of cancellation of material change. Each party will advise the other</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in</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writing,</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that</a:t>
            </a:r>
            <a:r>
              <a:rPr lang="en-CA" sz="1800" spc="-2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it</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maintains</a:t>
            </a:r>
            <a:r>
              <a:rPr lang="en-CA" sz="1800" spc="-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excess</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liability</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coverage</a:t>
            </a:r>
            <a:r>
              <a:rPr lang="en-CA" sz="1800" spc="-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over primary insurance for at least the minimum limits set forth above.</a:t>
            </a:r>
            <a:r>
              <a:rPr lang="en-CA" sz="1800" spc="40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Conditions of the Certificate of Insurance will be subject to approval in advance.</a:t>
            </a:r>
          </a:p>
          <a:p>
            <a:r>
              <a:rPr lang="en-CA" sz="1800" dirty="0">
                <a:latin typeface="Arial" panose="020B0604020202020204" pitchFamily="34" charset="0"/>
                <a:ea typeface="Times New Roman" panose="02020603050405020304" pitchFamily="18" charset="0"/>
              </a:rPr>
              <a:t>If SPONSOR’S insurance is written on claims made basis, as opposed to an occurrence basis, SPONSOR shall guarantee that it will purchase “tail” coverage and/or a retrospective coverage provision to provide continuation and interruption of coverage of all claims.</a:t>
            </a:r>
            <a:endParaRPr lang="en-CA" sz="1800" dirty="0">
              <a:effectLst/>
              <a:latin typeface="Arial" panose="020B0604020202020204" pitchFamily="34" charset="0"/>
              <a:ea typeface="Times New Roman" panose="02020603050405020304" pitchFamily="18" charset="0"/>
            </a:endParaRPr>
          </a:p>
          <a:p>
            <a:endParaRPr lang="en-CA" dirty="0"/>
          </a:p>
        </p:txBody>
      </p:sp>
      <p:sp>
        <p:nvSpPr>
          <p:cNvPr id="12" name="Rectangle 12">
            <a:extLst>
              <a:ext uri="{FF2B5EF4-FFF2-40B4-BE49-F238E27FC236}">
                <a16:creationId xmlns:a16="http://schemas.microsoft.com/office/drawing/2014/main" id="{0EC5D4BD-CC58-12BD-F842-FE4931225F6A}"/>
              </a:ext>
              <a:ext uri="{C183D7F6-B498-43B3-948B-1728B52AA6E4}">
                <adec:decorative xmlns:adec="http://schemas.microsoft.com/office/drawing/2017/decorative" val="1"/>
              </a:ext>
            </a:extLst>
          </p:cNvPr>
          <p:cNvSpPr>
            <a:spLocks noChangeArrowheads="1"/>
          </p:cNvSpPr>
          <p:nvPr/>
        </p:nvSpPr>
        <p:spPr bwMode="auto">
          <a:xfrm>
            <a:off x="8007350" y="4260850"/>
            <a:ext cx="8763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CA"/>
          </a:p>
        </p:txBody>
      </p:sp>
    </p:spTree>
    <p:extLst>
      <p:ext uri="{BB962C8B-B14F-4D97-AF65-F5344CB8AC3E}">
        <p14:creationId xmlns:p14="http://schemas.microsoft.com/office/powerpoint/2010/main" val="1382945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9F329-6300-4A52-BCC8-824FA18D3329}"/>
              </a:ext>
            </a:extLst>
          </p:cNvPr>
          <p:cNvSpPr>
            <a:spLocks noGrp="1"/>
          </p:cNvSpPr>
          <p:nvPr>
            <p:ph type="title"/>
          </p:nvPr>
        </p:nvSpPr>
        <p:spPr/>
        <p:txBody>
          <a:bodyPr>
            <a:normAutofit/>
          </a:bodyPr>
          <a:lstStyle/>
          <a:p>
            <a:r>
              <a:rPr lang="en-CA" sz="2400" b="1" spc="-10" dirty="0">
                <a:effectLst/>
                <a:latin typeface="Arial" panose="020B0604020202020204" pitchFamily="34" charset="0"/>
                <a:ea typeface="Times New Roman" panose="02020603050405020304" pitchFamily="18" charset="0"/>
              </a:rPr>
              <a:t>Publication</a:t>
            </a:r>
            <a:endParaRPr lang="en-CA" sz="2400" b="1" dirty="0"/>
          </a:p>
        </p:txBody>
      </p:sp>
      <p:sp>
        <p:nvSpPr>
          <p:cNvPr id="3" name="Content Placeholder 2">
            <a:extLst>
              <a:ext uri="{FF2B5EF4-FFF2-40B4-BE49-F238E27FC236}">
                <a16:creationId xmlns:a16="http://schemas.microsoft.com/office/drawing/2014/main" id="{60FAF495-A025-F1A6-278A-4D96F78EEF4A}"/>
              </a:ext>
            </a:extLst>
          </p:cNvPr>
          <p:cNvSpPr>
            <a:spLocks noGrp="1"/>
          </p:cNvSpPr>
          <p:nvPr>
            <p:ph idx="1"/>
          </p:nvPr>
        </p:nvSpPr>
        <p:spPr>
          <a:xfrm>
            <a:off x="838200" y="1173192"/>
            <a:ext cx="10515600" cy="5003771"/>
          </a:xfrm>
        </p:spPr>
        <p:txBody>
          <a:bodyPr>
            <a:normAutofit/>
          </a:bodyPr>
          <a:lstStyle/>
          <a:p>
            <a:pPr marR="161290" eaLnBrk="0" hangingPunct="0">
              <a:lnSpc>
                <a:spcPct val="103000"/>
              </a:lnSpc>
              <a:spcBef>
                <a:spcPts val="1560"/>
              </a:spcBef>
              <a:buSzPts val="2400"/>
              <a:tabLst>
                <a:tab pos="484505" algn="l"/>
              </a:tabLst>
            </a:pPr>
            <a:r>
              <a:rPr lang="en-CA" sz="1800" spc="-5" dirty="0">
                <a:effectLst/>
                <a:latin typeface="Arial" panose="020B0604020202020204" pitchFamily="34" charset="0"/>
                <a:ea typeface="Times New Roman" panose="02020603050405020304" pitchFamily="18" charset="0"/>
                <a:cs typeface="Arial" panose="020B0604020202020204" pitchFamily="34" charset="0"/>
              </a:rPr>
              <a:t>The basic objective of research activities at University is the generation</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of</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new</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knowledge</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and</a:t>
            </a:r>
            <a:r>
              <a:rPr lang="en-CA" sz="1800" spc="-2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its</a:t>
            </a:r>
            <a:r>
              <a:rPr lang="en-CA" sz="1800" spc="-3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expeditious</a:t>
            </a:r>
            <a:r>
              <a:rPr lang="en-CA" sz="1800" spc="-1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for</a:t>
            </a:r>
            <a:r>
              <a:rPr lang="en-CA" sz="1800" spc="-3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the</a:t>
            </a:r>
            <a:r>
              <a:rPr lang="en-CA" sz="1800" spc="-3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public’s benefit.</a:t>
            </a:r>
            <a:r>
              <a:rPr lang="en-CA" sz="1800" spc="40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SPONSOR will provide all reasonable cooperation with University in meeting this objective.</a:t>
            </a:r>
          </a:p>
          <a:p>
            <a:pPr marR="441325" eaLnBrk="0" hangingPunct="0">
              <a:lnSpc>
                <a:spcPct val="103000"/>
              </a:lnSpc>
              <a:spcBef>
                <a:spcPts val="1480"/>
              </a:spcBef>
              <a:buSzPts val="2400"/>
              <a:tabLst>
                <a:tab pos="471805" algn="l"/>
              </a:tabLst>
            </a:pPr>
            <a:r>
              <a:rPr lang="en-CA" sz="1800" spc="-5" dirty="0">
                <a:effectLst/>
                <a:latin typeface="Arial" panose="020B0604020202020204" pitchFamily="34" charset="0"/>
                <a:ea typeface="Times New Roman" panose="02020603050405020304" pitchFamily="18" charset="0"/>
                <a:cs typeface="Arial" panose="020B0604020202020204" pitchFamily="34" charset="0"/>
              </a:rPr>
              <a:t>As</a:t>
            </a:r>
            <a:r>
              <a:rPr lang="en-CA" sz="1800" spc="-6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a</a:t>
            </a:r>
            <a:r>
              <a:rPr lang="en-CA" sz="1800" spc="-4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matter</a:t>
            </a:r>
            <a:r>
              <a:rPr lang="en-CA" sz="1800" spc="-4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of</a:t>
            </a:r>
            <a:r>
              <a:rPr lang="en-CA" sz="1800" spc="-4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basic</a:t>
            </a:r>
            <a:r>
              <a:rPr lang="en-CA" sz="1800" spc="-4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academic</a:t>
            </a:r>
            <a:r>
              <a:rPr lang="en-CA" sz="1800" spc="-4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policy,</a:t>
            </a:r>
            <a:r>
              <a:rPr lang="en-CA" sz="1800" spc="-4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University</a:t>
            </a:r>
            <a:r>
              <a:rPr lang="en-CA" sz="1800" spc="-4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retains</a:t>
            </a:r>
            <a:r>
              <a:rPr lang="en-CA" sz="1800" spc="-45"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the right at its discretion to publish freely any results of the Research.</a:t>
            </a:r>
            <a:r>
              <a:rPr lang="en-CA" sz="1800" spc="400" dirty="0">
                <a:effectLst/>
                <a:latin typeface="Arial" panose="020B0604020202020204" pitchFamily="34" charset="0"/>
                <a:ea typeface="Times New Roman" panose="02020603050405020304" pitchFamily="18" charset="0"/>
                <a:cs typeface="Arial" panose="020B0604020202020204" pitchFamily="34" charset="0"/>
              </a:rPr>
              <a:t> </a:t>
            </a:r>
            <a:r>
              <a:rPr lang="en-CA" sz="1800" spc="-5" dirty="0">
                <a:effectLst/>
                <a:latin typeface="Arial" panose="020B0604020202020204" pitchFamily="34" charset="0"/>
                <a:ea typeface="Times New Roman" panose="02020603050405020304" pitchFamily="18" charset="0"/>
                <a:cs typeface="Arial" panose="020B0604020202020204" pitchFamily="34" charset="0"/>
              </a:rPr>
              <a:t>University agrees to provide SPONSOR a copy of any manuscript at the time it is submitted for publication. SPONSOR may review the manuscript:</a:t>
            </a:r>
          </a:p>
          <a:p>
            <a:pPr marR="441325" lvl="1" eaLnBrk="0" hangingPunct="0">
              <a:lnSpc>
                <a:spcPct val="103000"/>
              </a:lnSpc>
              <a:spcBef>
                <a:spcPts val="1480"/>
              </a:spcBef>
              <a:buSzPts val="2400"/>
              <a:tabLst>
                <a:tab pos="471805" algn="l"/>
              </a:tabLst>
            </a:pPr>
            <a:r>
              <a:rPr lang="en-CA" sz="1400" dirty="0">
                <a:latin typeface="Arial" panose="020B0604020202020204" pitchFamily="34" charset="0"/>
              </a:rPr>
              <a:t>To ascertain whether SPONSOR’s confidential information would be disclosed by the publication.</a:t>
            </a:r>
          </a:p>
          <a:p>
            <a:pPr marR="441325" lvl="1" eaLnBrk="0" hangingPunct="0">
              <a:lnSpc>
                <a:spcPct val="103000"/>
              </a:lnSpc>
              <a:spcBef>
                <a:spcPts val="1480"/>
              </a:spcBef>
              <a:buSzPts val="2400"/>
              <a:tabLst>
                <a:tab pos="471805" algn="l"/>
              </a:tabLst>
            </a:pPr>
            <a:r>
              <a:rPr lang="en-CA" sz="1400" dirty="0">
                <a:latin typeface="Arial" panose="020B0604020202020204" pitchFamily="34" charset="0"/>
              </a:rPr>
              <a:t>To identify potentially patentable Technology so that appropriate steps may be taken to protect such Technology.</a:t>
            </a:r>
          </a:p>
          <a:p>
            <a:pPr marR="441325" lvl="1" eaLnBrk="0" hangingPunct="0">
              <a:lnSpc>
                <a:spcPct val="103000"/>
              </a:lnSpc>
              <a:spcBef>
                <a:spcPts val="1480"/>
              </a:spcBef>
              <a:buSzPts val="2400"/>
              <a:tabLst>
                <a:tab pos="471805" algn="l"/>
              </a:tabLst>
            </a:pPr>
            <a:r>
              <a:rPr lang="en-CA" sz="1400" dirty="0">
                <a:latin typeface="Arial" panose="020B0604020202020204" pitchFamily="34" charset="0"/>
              </a:rPr>
              <a:t>To confirm that the privacy rights of the individuals are adequately protected.</a:t>
            </a:r>
          </a:p>
          <a:p>
            <a:pPr marR="441325" eaLnBrk="0" hangingPunct="0">
              <a:lnSpc>
                <a:spcPct val="103000"/>
              </a:lnSpc>
              <a:spcBef>
                <a:spcPts val="1480"/>
              </a:spcBef>
              <a:buSzPts val="2400"/>
              <a:tabLst>
                <a:tab pos="471805" algn="l"/>
              </a:tabLst>
            </a:pPr>
            <a:r>
              <a:rPr lang="en-CA" sz="1800" dirty="0">
                <a:effectLst/>
                <a:latin typeface="Arial" panose="020B0604020202020204" pitchFamily="34" charset="0"/>
                <a:ea typeface="Times New Roman" panose="02020603050405020304" pitchFamily="18" charset="0"/>
              </a:rPr>
              <a:t>SPONSOR will provide comments, if any, within 30 days of receipt</a:t>
            </a:r>
            <a:r>
              <a:rPr lang="en-CA" sz="1800" spc="-5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of</a:t>
            </a:r>
            <a:r>
              <a:rPr lang="en-CA" sz="1800" spc="-6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manuscript.</a:t>
            </a:r>
            <a:r>
              <a:rPr lang="en-CA" sz="1800" spc="40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If</a:t>
            </a:r>
            <a:r>
              <a:rPr lang="en-CA" sz="1800" spc="-7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patentable</a:t>
            </a:r>
            <a:r>
              <a:rPr lang="en-CA" sz="1800" spc="-8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Technology</a:t>
            </a:r>
            <a:r>
              <a:rPr lang="en-CA" sz="1800" spc="-5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is</a:t>
            </a:r>
            <a:r>
              <a:rPr lang="en-CA" sz="1800" spc="-5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disclosed</a:t>
            </a:r>
            <a:r>
              <a:rPr lang="en-CA" sz="1800" spc="-5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in the manuscript, SPONSOR will promptly advise University whether it requests University to file and prosecute a patent </a:t>
            </a:r>
            <a:r>
              <a:rPr lang="en-CA" sz="1800" spc="-10" dirty="0">
                <a:effectLst/>
                <a:latin typeface="Arial" panose="020B0604020202020204" pitchFamily="34" charset="0"/>
                <a:ea typeface="Times New Roman" panose="02020603050405020304" pitchFamily="18" charset="0"/>
              </a:rPr>
              <a:t>application.</a:t>
            </a:r>
          </a:p>
          <a:p>
            <a:pPr marR="441325" eaLnBrk="0" hangingPunct="0">
              <a:lnSpc>
                <a:spcPct val="103000"/>
              </a:lnSpc>
              <a:spcBef>
                <a:spcPts val="1480"/>
              </a:spcBef>
              <a:buSzPts val="2400"/>
              <a:tabLst>
                <a:tab pos="471805" algn="l"/>
              </a:tabLst>
            </a:pPr>
            <a:r>
              <a:rPr lang="en-CA" sz="1800" dirty="0">
                <a:effectLst/>
                <a:latin typeface="Arial" panose="020B0604020202020204" pitchFamily="34" charset="0"/>
                <a:ea typeface="Times New Roman" panose="02020603050405020304" pitchFamily="18" charset="0"/>
              </a:rPr>
              <a:t>University</a:t>
            </a:r>
            <a:r>
              <a:rPr lang="en-CA" sz="1800" spc="-2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will</a:t>
            </a:r>
            <a:r>
              <a:rPr lang="en-CA" sz="1800" spc="-2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give</a:t>
            </a:r>
            <a:r>
              <a:rPr lang="en-CA" sz="1800" spc="-2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SPONSOR</a:t>
            </a:r>
            <a:r>
              <a:rPr lang="en-CA" sz="1800" spc="-4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the</a:t>
            </a:r>
            <a:r>
              <a:rPr lang="en-CA" sz="1800" spc="-2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option</a:t>
            </a:r>
            <a:r>
              <a:rPr lang="en-CA" sz="1800" spc="-2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of</a:t>
            </a:r>
            <a:r>
              <a:rPr lang="en-CA" sz="1800" spc="-3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receiving</a:t>
            </a:r>
            <a:r>
              <a:rPr lang="en-CA" sz="1800" spc="-2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an acknowledgment in such publication for its sponsorship of the Research</a:t>
            </a:r>
            <a:endParaRPr lang="en-CA" sz="1800" dirty="0">
              <a:latin typeface="Arial" panose="020B0604020202020204" pitchFamily="34" charset="0"/>
            </a:endParaRPr>
          </a:p>
        </p:txBody>
      </p:sp>
    </p:spTree>
    <p:extLst>
      <p:ext uri="{BB962C8B-B14F-4D97-AF65-F5344CB8AC3E}">
        <p14:creationId xmlns:p14="http://schemas.microsoft.com/office/powerpoint/2010/main" val="613549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538AD1D-95F8-3D1F-C1FE-2D62C082B544}"/>
              </a:ext>
            </a:extLst>
          </p:cNvPr>
          <p:cNvSpPr>
            <a:spLocks noGrp="1"/>
          </p:cNvSpPr>
          <p:nvPr>
            <p:ph type="title"/>
          </p:nvPr>
        </p:nvSpPr>
        <p:spPr>
          <a:xfrm>
            <a:off x="838200" y="365126"/>
            <a:ext cx="10515600" cy="741780"/>
          </a:xfrm>
        </p:spPr>
        <p:txBody>
          <a:bodyPr>
            <a:normAutofit/>
          </a:bodyPr>
          <a:lstStyle/>
          <a:p>
            <a:r>
              <a:rPr lang="en-CA" sz="2400" b="1" spc="-10" dirty="0">
                <a:latin typeface="Arial" panose="020B0604020202020204" pitchFamily="34" charset="0"/>
              </a:rPr>
              <a:t>Publicity</a:t>
            </a:r>
            <a:endParaRPr lang="en-CA" sz="2400" dirty="0">
              <a:latin typeface="Arial" panose="020B0604020202020204" pitchFamily="34"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55C4D478-DCD4-8E54-6449-C4B76759F1F7}"/>
              </a:ext>
            </a:extLst>
          </p:cNvPr>
          <p:cNvSpPr>
            <a:spLocks noGrp="1"/>
          </p:cNvSpPr>
          <p:nvPr>
            <p:ph idx="1"/>
          </p:nvPr>
        </p:nvSpPr>
        <p:spPr>
          <a:xfrm>
            <a:off x="705853" y="948456"/>
            <a:ext cx="10515600" cy="5544418"/>
          </a:xfrm>
        </p:spPr>
        <p:txBody>
          <a:bodyPr>
            <a:normAutofit/>
          </a:bodyPr>
          <a:lstStyle/>
          <a:p>
            <a:r>
              <a:rPr lang="en-CA" sz="1800" dirty="0">
                <a:effectLst/>
                <a:latin typeface="Arial" panose="020B0604020202020204" pitchFamily="34" charset="0"/>
                <a:ea typeface="Times New Roman" panose="02020603050405020304" pitchFamily="18" charset="0"/>
              </a:rPr>
              <a:t>SPONSOR</a:t>
            </a:r>
            <a:r>
              <a:rPr lang="en-CA" sz="1800" spc="-7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shall</a:t>
            </a:r>
            <a:r>
              <a:rPr lang="en-CA" sz="1800" spc="-4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not</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identify</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University</a:t>
            </a:r>
            <a:r>
              <a:rPr lang="en-CA" sz="1800" spc="-4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in</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any</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products,</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publicity, promotion, promotional advertising, or other promotional materials to be disseminated to the public, or use any trademark, service mark, trade name, logo, or symbol that is representative of University or its entities, whether registered or not, or use the name, title, likeness, or statement of any University faculty member, employee, or student, without University prior written consent.</a:t>
            </a:r>
            <a:r>
              <a:rPr lang="en-CA" sz="1800" spc="40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Any use of University name shall be limited to statements of fact and shall not imply endorsement by</a:t>
            </a:r>
            <a:r>
              <a:rPr lang="en-CA" sz="1800" spc="-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University of</a:t>
            </a:r>
            <a:r>
              <a:rPr lang="en-CA" sz="1800" spc="-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SPONSOR’s</a:t>
            </a:r>
            <a:r>
              <a:rPr lang="en-CA" sz="1800" spc="-1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products or services.</a:t>
            </a:r>
          </a:p>
          <a:p>
            <a:pPr marL="0" indent="0">
              <a:buNone/>
            </a:pPr>
            <a:endParaRPr lang="en-CA" sz="2400" b="1" spc="-10" dirty="0">
              <a:latin typeface="Arial" panose="020B0604020202020204" pitchFamily="34" charset="0"/>
            </a:endParaRPr>
          </a:p>
          <a:p>
            <a:pPr marL="0" indent="0">
              <a:buNone/>
            </a:pPr>
            <a:r>
              <a:rPr lang="en-CA" sz="2400" b="1" spc="-10" dirty="0">
                <a:latin typeface="Arial" panose="020B0604020202020204" pitchFamily="34" charset="0"/>
              </a:rPr>
              <a:t>No Warranties</a:t>
            </a:r>
          </a:p>
          <a:p>
            <a:r>
              <a:rPr lang="en-CA" sz="1800" dirty="0">
                <a:effectLst/>
                <a:latin typeface="Arial" panose="020B0604020202020204" pitchFamily="34" charset="0"/>
                <a:ea typeface="Times New Roman" panose="02020603050405020304" pitchFamily="18" charset="0"/>
              </a:rPr>
              <a:t>University makes no warranties, express or implied, as to any matter</a:t>
            </a:r>
            <a:r>
              <a:rPr lang="en-CA" sz="1800" spc="-5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whatsoever,</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including,</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without</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limitation,</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the</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results</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of</a:t>
            </a:r>
            <a:r>
              <a:rPr lang="en-CA" sz="1800" spc="-45"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the research or any invention, process or product, whether tangible or intangible, conceived, discovered, or developed under this agreement; or the ownership, merchantability, or fitness for a particular purpose of the research or any such invention or product.</a:t>
            </a:r>
            <a:r>
              <a:rPr lang="en-CA" sz="1800" spc="40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University shall not be liable for any direct, consequential, or other damages suffered by SPONSOR, any licensee, or any others including, but not limited to, damages arising from loss of data or delay or termination of the research, or from the use of the results of the research, or any such invention or product.</a:t>
            </a:r>
            <a:r>
              <a:rPr lang="en-CA" sz="1800" spc="400" dirty="0">
                <a:effectLst/>
                <a:latin typeface="Arial" panose="020B0604020202020204" pitchFamily="34" charset="0"/>
                <a:ea typeface="Times New Roman" panose="02020603050405020304" pitchFamily="18" charset="0"/>
              </a:rPr>
              <a:t> </a:t>
            </a:r>
            <a:r>
              <a:rPr lang="en-CA" sz="1800" dirty="0">
                <a:effectLst/>
                <a:latin typeface="Arial" panose="020B0604020202020204" pitchFamily="34" charset="0"/>
                <a:ea typeface="Times New Roman" panose="02020603050405020304" pitchFamily="18" charset="0"/>
              </a:rPr>
              <a:t>The provisions of this clause shall survive termination of this agreement.</a:t>
            </a:r>
            <a:endParaRPr lang="en-CA" dirty="0"/>
          </a:p>
        </p:txBody>
      </p:sp>
    </p:spTree>
    <p:extLst>
      <p:ext uri="{BB962C8B-B14F-4D97-AF65-F5344CB8AC3E}">
        <p14:creationId xmlns:p14="http://schemas.microsoft.com/office/powerpoint/2010/main" val="1001044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4CC9D-47AD-0F9D-C4F7-EEBA8BF206CE}"/>
              </a:ext>
            </a:extLst>
          </p:cNvPr>
          <p:cNvSpPr>
            <a:spLocks noGrp="1"/>
          </p:cNvSpPr>
          <p:nvPr>
            <p:ph type="title"/>
          </p:nvPr>
        </p:nvSpPr>
        <p:spPr>
          <a:xfrm>
            <a:off x="525379" y="429210"/>
            <a:ext cx="10515600" cy="922254"/>
          </a:xfrm>
        </p:spPr>
        <p:txBody>
          <a:bodyPr>
            <a:normAutofit/>
          </a:bodyPr>
          <a:lstStyle/>
          <a:p>
            <a:r>
              <a:rPr lang="en-CA" sz="2400" b="1" dirty="0">
                <a:latin typeface="Arial" panose="020B0604020202020204" pitchFamily="34" charset="0"/>
                <a:cs typeface="Arial" panose="020B0604020202020204" pitchFamily="34" charset="0"/>
              </a:rPr>
              <a:t>Liability Associated with Clinical Trials</a:t>
            </a:r>
          </a:p>
        </p:txBody>
      </p:sp>
      <p:sp>
        <p:nvSpPr>
          <p:cNvPr id="3" name="Content Placeholder 2">
            <a:extLst>
              <a:ext uri="{FF2B5EF4-FFF2-40B4-BE49-F238E27FC236}">
                <a16:creationId xmlns:a16="http://schemas.microsoft.com/office/drawing/2014/main" id="{AB9C80B4-FF48-9563-2FDC-D4D1CBA8F617}"/>
              </a:ext>
            </a:extLst>
          </p:cNvPr>
          <p:cNvSpPr>
            <a:spLocks noGrp="1"/>
          </p:cNvSpPr>
          <p:nvPr>
            <p:ph idx="1"/>
          </p:nvPr>
        </p:nvSpPr>
        <p:spPr>
          <a:xfrm>
            <a:off x="525379" y="1034716"/>
            <a:ext cx="10515600" cy="5563352"/>
          </a:xfrm>
        </p:spPr>
        <p:txBody>
          <a:bodyPr/>
          <a:lstStyle/>
          <a:p>
            <a:pPr marL="370840" indent="0" eaLnBrk="0" hangingPunct="0">
              <a:buNone/>
            </a:pPr>
            <a:endParaRPr lang="en-CA" sz="2400" b="1" dirty="0">
              <a:effectLst/>
              <a:latin typeface="Arial" panose="020B0604020202020204" pitchFamily="34" charset="0"/>
              <a:ea typeface="Times New Roman" panose="02020603050405020304" pitchFamily="18" charset="0"/>
            </a:endParaRPr>
          </a:p>
          <a:p>
            <a:pPr marL="370840" indent="0" eaLnBrk="0" hangingPunct="0">
              <a:buNone/>
            </a:pPr>
            <a:r>
              <a:rPr lang="en-CA" sz="1800" b="1" dirty="0">
                <a:effectLst/>
                <a:latin typeface="Arial" panose="020B0604020202020204" pitchFamily="34" charset="0"/>
                <a:ea typeface="Times New Roman" panose="02020603050405020304" pitchFamily="18" charset="0"/>
              </a:rPr>
              <a:t>Ethics</a:t>
            </a:r>
            <a:r>
              <a:rPr lang="en-CA" sz="1800" b="1" spc="-10" dirty="0">
                <a:effectLst/>
                <a:latin typeface="Arial" panose="020B0604020202020204" pitchFamily="34" charset="0"/>
                <a:ea typeface="Times New Roman" panose="02020603050405020304" pitchFamily="18" charset="0"/>
              </a:rPr>
              <a:t> review</a:t>
            </a:r>
          </a:p>
          <a:p>
            <a:pPr marL="656590" indent="-285750" eaLnBrk="0" hangingPunct="0"/>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Inadequate</a:t>
            </a:r>
            <a:r>
              <a:rPr lang="en-CA" sz="1800" spc="-2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review</a:t>
            </a:r>
            <a:r>
              <a:rPr lang="en-CA" sz="1800" spc="-2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CA" sz="18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process.</a:t>
            </a:r>
          </a:p>
          <a:p>
            <a:pPr marL="656590" indent="-285750" eaLnBrk="0" hangingPunct="0"/>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Materials</a:t>
            </a:r>
            <a:r>
              <a:rPr lang="en-CA" sz="1800" spc="-3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CA" sz="2400" b="1" kern="1200" spc="-10" dirty="0">
                <a:solidFill>
                  <a:schemeClr val="tx1"/>
                </a:solidFill>
                <a:effectLst/>
                <a:latin typeface="Arial" panose="020B0604020202020204" pitchFamily="34" charset="0"/>
                <a:ea typeface="Times New Roman" panose="02020603050405020304" pitchFamily="18" charset="0"/>
                <a:cs typeface="+mj-cs"/>
              </a:rPr>
              <a:t>provided</a:t>
            </a:r>
            <a:r>
              <a:rPr lang="en-CA" sz="1800" spc="-3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a:t>
            </a:r>
            <a:r>
              <a:rPr lang="en-CA" sz="1800" spc="-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ethics</a:t>
            </a:r>
            <a:r>
              <a:rPr lang="en-CA" sz="1800" spc="-3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review</a:t>
            </a:r>
            <a:r>
              <a:rPr lang="en-CA" sz="1800" spc="-3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committee incomplete or inaccurate.</a:t>
            </a:r>
          </a:p>
          <a:p>
            <a:pPr marL="656590" indent="-285750" eaLnBrk="0" hangingPunct="0"/>
            <a:r>
              <a:rPr lang="en-CA"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E</a:t>
            </a:r>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thics</a:t>
            </a:r>
            <a:r>
              <a:rPr lang="en-CA" sz="1800" spc="-3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review</a:t>
            </a:r>
            <a:r>
              <a:rPr lang="en-CA" sz="180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done</a:t>
            </a:r>
            <a:r>
              <a:rPr lang="en-CA" sz="180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after</a:t>
            </a:r>
            <a:r>
              <a:rPr lang="en-CA" sz="180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CA"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research</a:t>
            </a:r>
            <a:r>
              <a:rPr lang="en-CA" sz="18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started.</a:t>
            </a:r>
            <a:endParaRPr lang="en-CA"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eaLnBrk="0" hangingPunct="0">
              <a:spcBef>
                <a:spcPts val="25"/>
              </a:spcBef>
              <a:buNone/>
            </a:pPr>
            <a:endParaRPr lang="en-CA" sz="1800" dirty="0">
              <a:effectLst/>
              <a:latin typeface="Arial" panose="020B0604020202020204" pitchFamily="34" charset="0"/>
              <a:ea typeface="Times New Roman" panose="02020603050405020304" pitchFamily="18" charset="0"/>
            </a:endParaRPr>
          </a:p>
          <a:p>
            <a:pPr marL="370840" indent="0" eaLnBrk="0" hangingPunct="0">
              <a:buNone/>
            </a:pPr>
            <a:r>
              <a:rPr lang="en-CA" sz="1800" b="1" dirty="0">
                <a:effectLst/>
                <a:latin typeface="Arial" panose="020B0604020202020204" pitchFamily="34" charset="0"/>
              </a:rPr>
              <a:t>Intellectual</a:t>
            </a:r>
            <a:r>
              <a:rPr lang="en-CA" sz="1800" b="1" spc="-5" dirty="0">
                <a:effectLst/>
                <a:latin typeface="Arial" panose="020B0604020202020204" pitchFamily="34" charset="0"/>
              </a:rPr>
              <a:t> </a:t>
            </a:r>
            <a:r>
              <a:rPr lang="en-CA" sz="1800" b="1" dirty="0">
                <a:effectLst/>
                <a:latin typeface="Arial" panose="020B0604020202020204" pitchFamily="34" charset="0"/>
              </a:rPr>
              <a:t>Property</a:t>
            </a:r>
            <a:r>
              <a:rPr lang="en-CA" sz="1800" b="1" spc="-5" dirty="0">
                <a:effectLst/>
                <a:latin typeface="Arial" panose="020B0604020202020204" pitchFamily="34" charset="0"/>
              </a:rPr>
              <a:t> </a:t>
            </a:r>
            <a:r>
              <a:rPr lang="en-CA" sz="1800" b="1" dirty="0">
                <a:effectLst/>
                <a:latin typeface="Arial" panose="020B0604020202020204" pitchFamily="34" charset="0"/>
              </a:rPr>
              <a:t>Rights</a:t>
            </a:r>
            <a:r>
              <a:rPr lang="en-CA" sz="1800" b="1" spc="-5" dirty="0">
                <a:effectLst/>
                <a:latin typeface="Arial" panose="020B0604020202020204" pitchFamily="34" charset="0"/>
              </a:rPr>
              <a:t> </a:t>
            </a:r>
            <a:r>
              <a:rPr lang="en-CA" sz="1800" b="1" spc="-10" dirty="0">
                <a:effectLst/>
                <a:latin typeface="Arial" panose="020B0604020202020204" pitchFamily="34" charset="0"/>
              </a:rPr>
              <a:t>disputes</a:t>
            </a:r>
            <a:endParaRPr lang="en-CA" sz="1800" b="1" dirty="0">
              <a:effectLst/>
              <a:latin typeface="Arial" panose="020B0604020202020204" pitchFamily="34" charset="0"/>
            </a:endParaRPr>
          </a:p>
          <a:p>
            <a:pPr marL="656590" lvl="1" indent="-285750" eaLnBrk="0" hangingPunct="0">
              <a:spcBef>
                <a:spcPts val="1000"/>
              </a:spcBef>
              <a:buClr>
                <a:srgbClr val="010000"/>
              </a:buClr>
              <a:buSzPts val="2300"/>
              <a:tabLst>
                <a:tab pos="706755" algn="l"/>
              </a:tabLst>
            </a:pPr>
            <a:r>
              <a:rPr lang="en-CA" sz="1800" dirty="0">
                <a:solidFill>
                  <a:srgbClr val="000000"/>
                </a:solidFill>
                <a:latin typeface="Arial" panose="020B0604020202020204" pitchFamily="34" charset="0"/>
                <a:cs typeface="Arial" panose="020B0604020202020204" pitchFamily="34" charset="0"/>
              </a:rPr>
              <a:t>Ownership.</a:t>
            </a:r>
          </a:p>
          <a:p>
            <a:pPr marL="656590" lvl="1" indent="-285750" eaLnBrk="0" hangingPunct="0">
              <a:spcBef>
                <a:spcPts val="1000"/>
              </a:spcBef>
              <a:buClr>
                <a:srgbClr val="010000"/>
              </a:buClr>
              <a:buSzPts val="2300"/>
              <a:tabLst>
                <a:tab pos="706755" algn="l"/>
              </a:tabLst>
            </a:pPr>
            <a:r>
              <a:rPr lang="en-CA" sz="1800" dirty="0">
                <a:solidFill>
                  <a:srgbClr val="000000"/>
                </a:solidFill>
                <a:latin typeface="Arial" panose="020B0604020202020204" pitchFamily="34" charset="0"/>
                <a:cs typeface="Arial" panose="020B0604020202020204" pitchFamily="34" charset="0"/>
              </a:rPr>
              <a:t>Publication.</a:t>
            </a:r>
          </a:p>
          <a:p>
            <a:pPr marL="656590" marR="1059180" lvl="1" indent="-285750" eaLnBrk="0" hangingPunct="0">
              <a:spcBef>
                <a:spcPts val="1000"/>
              </a:spcBef>
              <a:buClr>
                <a:srgbClr val="010000"/>
              </a:buClr>
              <a:buSzPts val="2300"/>
              <a:tabLst>
                <a:tab pos="706755" algn="l"/>
              </a:tabLst>
            </a:pPr>
            <a:r>
              <a:rPr lang="en-CA" sz="1800" dirty="0">
                <a:solidFill>
                  <a:srgbClr val="000000"/>
                </a:solidFill>
                <a:latin typeface="Arial" panose="020B0604020202020204" pitchFamily="34" charset="0"/>
                <a:cs typeface="Arial" panose="020B0604020202020204" pitchFamily="34" charset="0"/>
              </a:rPr>
              <a:t>Use of research material (confidential) in subsequent work.</a:t>
            </a:r>
          </a:p>
          <a:p>
            <a:pPr marL="656590" marR="1059180" lvl="1" indent="-285750" eaLnBrk="0" hangingPunct="0">
              <a:spcBef>
                <a:spcPts val="1000"/>
              </a:spcBef>
              <a:buClr>
                <a:srgbClr val="010000"/>
              </a:buClr>
              <a:buSzPts val="2300"/>
              <a:tabLst>
                <a:tab pos="706755" algn="l"/>
              </a:tabLst>
            </a:pPr>
            <a:endParaRPr lang="en-CA" sz="1800" b="1" dirty="0">
              <a:solidFill>
                <a:srgbClr val="000000"/>
              </a:solidFill>
              <a:latin typeface="Arial" panose="020B0604020202020204" pitchFamily="34" charset="0"/>
              <a:cs typeface="Arial" panose="020B0604020202020204" pitchFamily="34" charset="0"/>
            </a:endParaRPr>
          </a:p>
          <a:p>
            <a:pPr marL="370840" marR="1059180" lvl="1" indent="0" eaLnBrk="0" hangingPunct="0">
              <a:spcBef>
                <a:spcPts val="1000"/>
              </a:spcBef>
              <a:buClr>
                <a:srgbClr val="010000"/>
              </a:buClr>
              <a:buSzPts val="2300"/>
              <a:buNone/>
              <a:tabLst>
                <a:tab pos="706755" algn="l"/>
              </a:tabLst>
            </a:pPr>
            <a:r>
              <a:rPr lang="en-CA" sz="1800" b="1" dirty="0">
                <a:latin typeface="Arial" panose="020B0604020202020204" pitchFamily="34" charset="0"/>
              </a:rPr>
              <a:t>Subjects</a:t>
            </a:r>
          </a:p>
          <a:p>
            <a:pPr marL="656590" lvl="1" indent="-285750" eaLnBrk="0" hangingPunct="0">
              <a:spcBef>
                <a:spcPts val="1000"/>
              </a:spcBef>
              <a:buClr>
                <a:srgbClr val="010000"/>
              </a:buClr>
              <a:buSzPts val="2300"/>
              <a:tabLst>
                <a:tab pos="706755" algn="l"/>
              </a:tabLst>
            </a:pPr>
            <a:r>
              <a:rPr lang="en-CA" sz="1800" dirty="0">
                <a:solidFill>
                  <a:srgbClr val="000000"/>
                </a:solidFill>
                <a:latin typeface="Arial" panose="020B0604020202020204" pitchFamily="34" charset="0"/>
                <a:cs typeface="Arial" panose="020B0604020202020204" pitchFamily="34" charset="0"/>
              </a:rPr>
              <a:t>Informed consent incomplete</a:t>
            </a:r>
          </a:p>
          <a:p>
            <a:pPr marL="656590" lvl="1" indent="-285750" eaLnBrk="0" hangingPunct="0">
              <a:spcBef>
                <a:spcPts val="1000"/>
              </a:spcBef>
              <a:buClr>
                <a:srgbClr val="010000"/>
              </a:buClr>
              <a:buSzPts val="2300"/>
              <a:tabLst>
                <a:tab pos="706755" algn="l"/>
              </a:tabLst>
            </a:pPr>
            <a:r>
              <a:rPr lang="en-CA" sz="1800" dirty="0">
                <a:solidFill>
                  <a:srgbClr val="000000"/>
                </a:solidFill>
                <a:latin typeface="Arial" panose="020B0604020202020204" pitchFamily="34" charset="0"/>
                <a:cs typeface="Arial" panose="020B0604020202020204" pitchFamily="34" charset="0"/>
              </a:rPr>
              <a:t>Inadequate subject screening</a:t>
            </a:r>
          </a:p>
          <a:p>
            <a:pPr marL="0" indent="0">
              <a:buNone/>
            </a:pPr>
            <a:endParaRPr lang="en-CA" dirty="0"/>
          </a:p>
        </p:txBody>
      </p:sp>
    </p:spTree>
    <p:extLst>
      <p:ext uri="{BB962C8B-B14F-4D97-AF65-F5344CB8AC3E}">
        <p14:creationId xmlns:p14="http://schemas.microsoft.com/office/powerpoint/2010/main" val="3841769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F510E59-073D-A458-D161-987CB94CDC4E}"/>
              </a:ext>
            </a:extLst>
          </p:cNvPr>
          <p:cNvSpPr>
            <a:spLocks noGrp="1"/>
          </p:cNvSpPr>
          <p:nvPr>
            <p:ph type="title"/>
          </p:nvPr>
        </p:nvSpPr>
        <p:spPr/>
        <p:txBody>
          <a:bodyPr>
            <a:normAutofit/>
          </a:bodyPr>
          <a:lstStyle/>
          <a:p>
            <a:r>
              <a:rPr lang="en-CA" sz="2400" b="1" dirty="0">
                <a:latin typeface="Arial" panose="020B0604020202020204" pitchFamily="34" charset="0"/>
                <a:cs typeface="Arial" panose="020B0604020202020204" pitchFamily="34" charset="0"/>
              </a:rPr>
              <a:t>Liability</a:t>
            </a:r>
            <a:r>
              <a:rPr lang="en-CA" sz="2400" b="1" baseline="0" dirty="0">
                <a:latin typeface="Arial" panose="020B0604020202020204" pitchFamily="34" charset="0"/>
                <a:cs typeface="Arial" panose="020B0604020202020204" pitchFamily="34" charset="0"/>
              </a:rPr>
              <a:t> Associated with Clinical Trials </a:t>
            </a:r>
            <a:endParaRPr lang="en-CA"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FCE1EDB-2E77-332F-B79F-51D44BA3870F}"/>
              </a:ext>
            </a:extLst>
          </p:cNvPr>
          <p:cNvSpPr>
            <a:spLocks noGrp="1"/>
          </p:cNvSpPr>
          <p:nvPr>
            <p:ph idx="1"/>
          </p:nvPr>
        </p:nvSpPr>
        <p:spPr>
          <a:xfrm>
            <a:off x="838200" y="1406769"/>
            <a:ext cx="10515600" cy="4770194"/>
          </a:xfrm>
        </p:spPr>
        <p:txBody>
          <a:bodyPr>
            <a:normAutofit/>
          </a:bodyPr>
          <a:lstStyle/>
          <a:p>
            <a:pPr marL="0" marR="1059180" indent="-86360" eaLnBrk="0" hangingPunct="0">
              <a:buClr>
                <a:srgbClr val="010000"/>
              </a:buClr>
              <a:buSzPts val="2300"/>
              <a:buNone/>
              <a:tabLst>
                <a:tab pos="706755" algn="l"/>
              </a:tabLst>
            </a:pPr>
            <a:r>
              <a:rPr lang="en-CA" sz="1800" b="1" dirty="0">
                <a:latin typeface="Arial" panose="020B0604020202020204" pitchFamily="34" charset="0"/>
              </a:rPr>
              <a:t>Start-Up/New Sponsor Entities</a:t>
            </a:r>
          </a:p>
          <a:p>
            <a:pPr marL="656590" lvl="1" indent="-285750" eaLnBrk="0" hangingPunct="0">
              <a:spcBef>
                <a:spcPts val="1000"/>
              </a:spcBef>
              <a:buClr>
                <a:srgbClr val="010000"/>
              </a:buClr>
              <a:buSzPts val="2300"/>
              <a:tabLst>
                <a:tab pos="782955" algn="l"/>
              </a:tabLst>
            </a:pPr>
            <a:r>
              <a:rPr lang="en-CA" sz="1800" dirty="0">
                <a:solidFill>
                  <a:srgbClr val="000000"/>
                </a:solidFill>
                <a:latin typeface="Arial" panose="020B0604020202020204" pitchFamily="34" charset="0"/>
                <a:cs typeface="Arial" panose="020B0604020202020204" pitchFamily="34" charset="0"/>
              </a:rPr>
              <a:t>Lack of adequate insurance.</a:t>
            </a:r>
          </a:p>
          <a:p>
            <a:pPr marL="656590" lvl="1" indent="-285750" eaLnBrk="0" hangingPunct="0">
              <a:spcBef>
                <a:spcPts val="1000"/>
              </a:spcBef>
              <a:buClr>
                <a:srgbClr val="010000"/>
              </a:buClr>
              <a:buSzPts val="2300"/>
              <a:tabLst>
                <a:tab pos="782955" algn="l"/>
              </a:tabLst>
            </a:pPr>
            <a:r>
              <a:rPr lang="en-CA" sz="1800" dirty="0">
                <a:solidFill>
                  <a:srgbClr val="000000"/>
                </a:solidFill>
                <a:latin typeface="Arial" panose="020B0604020202020204" pitchFamily="34" charset="0"/>
                <a:cs typeface="Arial" panose="020B0604020202020204" pitchFamily="34" charset="0"/>
              </a:rPr>
              <a:t>Lack of experience.</a:t>
            </a:r>
          </a:p>
          <a:p>
            <a:pPr marL="656590" lvl="1" indent="-285750" eaLnBrk="0" hangingPunct="0">
              <a:spcBef>
                <a:spcPts val="1000"/>
              </a:spcBef>
              <a:buClr>
                <a:srgbClr val="010000"/>
              </a:buClr>
              <a:buSzPts val="2300"/>
              <a:tabLst>
                <a:tab pos="782955" algn="l"/>
              </a:tabLst>
            </a:pPr>
            <a:r>
              <a:rPr lang="en-CA" sz="1800" dirty="0">
                <a:solidFill>
                  <a:srgbClr val="000000"/>
                </a:solidFill>
                <a:latin typeface="Arial" panose="020B0604020202020204" pitchFamily="34" charset="0"/>
                <a:cs typeface="Arial" panose="020B0604020202020204" pitchFamily="34" charset="0"/>
              </a:rPr>
              <a:t>Lack of management skills.</a:t>
            </a:r>
          </a:p>
          <a:p>
            <a:pPr marL="656590" lvl="1" indent="-285750" eaLnBrk="0" hangingPunct="0">
              <a:spcBef>
                <a:spcPts val="1000"/>
              </a:spcBef>
              <a:buClr>
                <a:srgbClr val="010000"/>
              </a:buClr>
              <a:buSzPts val="2300"/>
              <a:tabLst>
                <a:tab pos="782955" algn="l"/>
              </a:tabLst>
            </a:pPr>
            <a:r>
              <a:rPr lang="en-CA" sz="1800" dirty="0">
                <a:solidFill>
                  <a:srgbClr val="000000"/>
                </a:solidFill>
                <a:latin typeface="Arial" panose="020B0604020202020204" pitchFamily="34" charset="0"/>
                <a:cs typeface="Arial" panose="020B0604020202020204" pitchFamily="34" charset="0"/>
              </a:rPr>
              <a:t>Lack of assets.</a:t>
            </a:r>
          </a:p>
          <a:p>
            <a:pPr eaLnBrk="0" hangingPunct="0">
              <a:spcBef>
                <a:spcPts val="25"/>
              </a:spcBef>
            </a:pPr>
            <a:endParaRPr lang="en-CA" sz="2400" dirty="0">
              <a:effectLst/>
              <a:latin typeface="Arial" panose="020B0604020202020204" pitchFamily="34" charset="0"/>
              <a:ea typeface="Times New Roman" panose="02020603050405020304" pitchFamily="18" charset="0"/>
            </a:endParaRPr>
          </a:p>
          <a:p>
            <a:pPr marL="0" indent="0">
              <a:buNone/>
            </a:pPr>
            <a:r>
              <a:rPr lang="en-CA" sz="1800" b="1" dirty="0">
                <a:latin typeface="Arial" panose="020B0604020202020204" pitchFamily="34" charset="0"/>
              </a:rPr>
              <a:t>Fraudulent Research and lack of oversight by the Institution</a:t>
            </a:r>
          </a:p>
          <a:p>
            <a:pPr marL="0" indent="0">
              <a:buNone/>
            </a:pPr>
            <a:endParaRPr lang="en-CA" sz="1800" b="1" dirty="0">
              <a:latin typeface="Arial" panose="020B0604020202020204" pitchFamily="34" charset="0"/>
            </a:endParaRPr>
          </a:p>
          <a:p>
            <a:pPr marL="0" indent="0">
              <a:buNone/>
            </a:pPr>
            <a:r>
              <a:rPr lang="en-CA" sz="1800" b="1" dirty="0">
                <a:latin typeface="Arial" panose="020B0604020202020204" pitchFamily="34" charset="0"/>
              </a:rPr>
              <a:t>Related Entities</a:t>
            </a:r>
          </a:p>
          <a:p>
            <a:pPr marL="656590" lvl="1" indent="-285750" eaLnBrk="0" hangingPunct="0">
              <a:spcBef>
                <a:spcPts val="1000"/>
              </a:spcBef>
              <a:buClr>
                <a:srgbClr val="010000"/>
              </a:buClr>
              <a:buSzPts val="2300"/>
              <a:tabLst>
                <a:tab pos="782955" algn="l"/>
              </a:tabLst>
            </a:pPr>
            <a:r>
              <a:rPr lang="en-CA" sz="1800" dirty="0">
                <a:solidFill>
                  <a:srgbClr val="000000"/>
                </a:solidFill>
                <a:latin typeface="Arial" panose="020B0604020202020204" pitchFamily="34" charset="0"/>
                <a:cs typeface="Arial" panose="020B0604020202020204" pitchFamily="34" charset="0"/>
              </a:rPr>
              <a:t>The Policy covers claims brought against the University. It does not cover separately incorporated entities that are wholly or part owned by the University.</a:t>
            </a:r>
          </a:p>
          <a:p>
            <a:pPr marL="656590" lvl="1" indent="-285750" eaLnBrk="0" hangingPunct="0">
              <a:spcBef>
                <a:spcPts val="1000"/>
              </a:spcBef>
              <a:buClr>
                <a:srgbClr val="010000"/>
              </a:buClr>
              <a:buSzPts val="2300"/>
              <a:tabLst>
                <a:tab pos="782955" algn="l"/>
              </a:tabLst>
            </a:pPr>
            <a:r>
              <a:rPr lang="en-CA" sz="1800" dirty="0">
                <a:solidFill>
                  <a:srgbClr val="000000"/>
                </a:solidFill>
                <a:latin typeface="Arial" panose="020B0604020202020204" pitchFamily="34" charset="0"/>
                <a:cs typeface="Arial" panose="020B0604020202020204" pitchFamily="34" charset="0"/>
              </a:rPr>
              <a:t>Separate entities need their own liability coverage.</a:t>
            </a:r>
          </a:p>
          <a:p>
            <a:endParaRPr lang="en-CA" dirty="0"/>
          </a:p>
        </p:txBody>
      </p:sp>
    </p:spTree>
    <p:extLst>
      <p:ext uri="{BB962C8B-B14F-4D97-AF65-F5344CB8AC3E}">
        <p14:creationId xmlns:p14="http://schemas.microsoft.com/office/powerpoint/2010/main" val="1436005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983</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Research Indemnification and Liability Presented to McMaster University by Stewart Roberts April 27, 2010</vt:lpstr>
      <vt:lpstr>Research and Insurance Research Contracts Indemnity Clauses Insurance Coverage Risk Management Input Liability Issues Associated with Clinical Trials Related Entities</vt:lpstr>
      <vt:lpstr>Contract Clauses </vt:lpstr>
      <vt:lpstr>Insurance</vt:lpstr>
      <vt:lpstr>Publication</vt:lpstr>
      <vt:lpstr>Publicity</vt:lpstr>
      <vt:lpstr>Liability Associated with Clinical Trials</vt:lpstr>
      <vt:lpstr>Liability Associated with Clinical Trials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Indemnification and Liability Presented to McMaster University by Stewart Roberts April 27, 2010</dc:title>
  <dc:creator>Ayesha Waheed</dc:creator>
  <cp:lastModifiedBy>Ayesha Waheed</cp:lastModifiedBy>
  <cp:revision>2</cp:revision>
  <dcterms:created xsi:type="dcterms:W3CDTF">2022-11-28T14:09:26Z</dcterms:created>
  <dcterms:modified xsi:type="dcterms:W3CDTF">2022-11-28T15:13:50Z</dcterms:modified>
</cp:coreProperties>
</file>